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518" r:id="rId2"/>
    <p:sldId id="488" r:id="rId3"/>
    <p:sldId id="499" r:id="rId4"/>
    <p:sldId id="513" r:id="rId5"/>
    <p:sldId id="501" r:id="rId6"/>
    <p:sldId id="502" r:id="rId7"/>
    <p:sldId id="503" r:id="rId8"/>
    <p:sldId id="504" r:id="rId9"/>
    <p:sldId id="505" r:id="rId10"/>
    <p:sldId id="517" r:id="rId11"/>
    <p:sldId id="516" r:id="rId12"/>
    <p:sldId id="514" r:id="rId13"/>
    <p:sldId id="506" r:id="rId14"/>
    <p:sldId id="507" r:id="rId15"/>
    <p:sldId id="508" r:id="rId16"/>
    <p:sldId id="509" r:id="rId17"/>
    <p:sldId id="510" r:id="rId18"/>
    <p:sldId id="511" r:id="rId19"/>
    <p:sldId id="51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6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CA9"/>
    <a:srgbClr val="DA8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4000" autoAdjust="0"/>
  </p:normalViewPr>
  <p:slideViewPr>
    <p:cSldViewPr>
      <p:cViewPr varScale="1">
        <p:scale>
          <a:sx n="62" d="100"/>
          <a:sy n="62" d="100"/>
        </p:scale>
        <p:origin x="9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B7A593-844F-4D0E-B928-EBF81C6BFAF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513CBF-055F-4038-8A1E-EECC8A3D254B}">
      <dgm:prSet custT="1"/>
      <dgm:spPr/>
      <dgm:t>
        <a:bodyPr/>
        <a:lstStyle/>
        <a:p>
          <a:pPr rtl="0"/>
          <a:r>
            <a:rPr lang="ru-RU" sz="1800" dirty="0" smtClean="0"/>
            <a:t>5-дневная неделя</a:t>
          </a:r>
          <a:endParaRPr lang="ru-RU" sz="1800" dirty="0"/>
        </a:p>
      </dgm:t>
    </dgm:pt>
    <dgm:pt modelId="{CCE537E8-C9B8-4590-ACED-DD85CC71F217}" type="parTrans" cxnId="{06155C20-1162-4272-B30A-08F271595460}">
      <dgm:prSet/>
      <dgm:spPr/>
      <dgm:t>
        <a:bodyPr/>
        <a:lstStyle/>
        <a:p>
          <a:endParaRPr lang="ru-RU" sz="6600"/>
        </a:p>
      </dgm:t>
    </dgm:pt>
    <dgm:pt modelId="{71CD2587-6AD2-41FF-A6E1-48396268FA04}" type="sibTrans" cxnId="{06155C20-1162-4272-B30A-08F271595460}">
      <dgm:prSet custT="1"/>
      <dgm:spPr/>
      <dgm:t>
        <a:bodyPr/>
        <a:lstStyle/>
        <a:p>
          <a:endParaRPr lang="ru-RU" sz="1600"/>
        </a:p>
      </dgm:t>
    </dgm:pt>
    <dgm:pt modelId="{98773F89-7F9D-49C5-ACF7-ED1304A9301E}">
      <dgm:prSet custT="1"/>
      <dgm:spPr/>
      <dgm:t>
        <a:bodyPr/>
        <a:lstStyle/>
        <a:p>
          <a:pPr rtl="0"/>
          <a:r>
            <a:rPr lang="ru-RU" sz="1800" dirty="0" smtClean="0"/>
            <a:t>5-дневная учебная неделя с изучением родного языка или на родном языке</a:t>
          </a:r>
          <a:endParaRPr lang="ru-RU" sz="1800" dirty="0"/>
        </a:p>
      </dgm:t>
    </dgm:pt>
    <dgm:pt modelId="{93557412-0D30-4119-AEDB-147FCF21ED2C}" type="parTrans" cxnId="{534CA6F7-B6AA-4CFF-A1EC-13A4C57B69E8}">
      <dgm:prSet/>
      <dgm:spPr/>
      <dgm:t>
        <a:bodyPr/>
        <a:lstStyle/>
        <a:p>
          <a:endParaRPr lang="ru-RU" sz="6600"/>
        </a:p>
      </dgm:t>
    </dgm:pt>
    <dgm:pt modelId="{C9E5378D-D990-4F71-902A-00772BB6A4F9}" type="sibTrans" cxnId="{534CA6F7-B6AA-4CFF-A1EC-13A4C57B69E8}">
      <dgm:prSet custT="1"/>
      <dgm:spPr/>
      <dgm:t>
        <a:bodyPr/>
        <a:lstStyle/>
        <a:p>
          <a:endParaRPr lang="ru-RU" sz="1600"/>
        </a:p>
      </dgm:t>
    </dgm:pt>
    <dgm:pt modelId="{865C1711-660D-4093-B83B-56326F028F30}">
      <dgm:prSet custT="1"/>
      <dgm:spPr/>
      <dgm:t>
        <a:bodyPr/>
        <a:lstStyle/>
        <a:p>
          <a:pPr rtl="0"/>
          <a:r>
            <a:rPr lang="ru-RU" sz="1800" dirty="0" smtClean="0"/>
            <a:t>Для 1 </a:t>
          </a:r>
          <a:r>
            <a:rPr lang="ru-RU" sz="1800" dirty="0" err="1" smtClean="0"/>
            <a:t>кл</a:t>
          </a:r>
          <a:r>
            <a:rPr lang="ru-RU" sz="1800" dirty="0" smtClean="0"/>
            <a:t>. — 5-дневная учебная неделя; </a:t>
          </a:r>
        </a:p>
        <a:p>
          <a:pPr rtl="0"/>
          <a:r>
            <a:rPr lang="ru-RU" sz="1800" dirty="0" smtClean="0"/>
            <a:t>Для 2—4 </a:t>
          </a:r>
          <a:r>
            <a:rPr lang="ru-RU" sz="1800" dirty="0" err="1" smtClean="0"/>
            <a:t>кл</a:t>
          </a:r>
          <a:r>
            <a:rPr lang="ru-RU" sz="1800" dirty="0" smtClean="0"/>
            <a:t>. — 6-дневная</a:t>
          </a:r>
          <a:endParaRPr lang="ru-RU" sz="1800" dirty="0"/>
        </a:p>
      </dgm:t>
    </dgm:pt>
    <dgm:pt modelId="{F74F4658-1148-4446-810B-9FFAD8CAAF27}" type="parTrans" cxnId="{23D0B57A-C2CA-45E6-A9F3-3BEEECCFB082}">
      <dgm:prSet/>
      <dgm:spPr/>
      <dgm:t>
        <a:bodyPr/>
        <a:lstStyle/>
        <a:p>
          <a:endParaRPr lang="ru-RU" sz="6600"/>
        </a:p>
      </dgm:t>
    </dgm:pt>
    <dgm:pt modelId="{9E47435B-23D2-4334-B052-D6759F59D394}" type="sibTrans" cxnId="{23D0B57A-C2CA-45E6-A9F3-3BEEECCFB082}">
      <dgm:prSet custT="1"/>
      <dgm:spPr/>
      <dgm:t>
        <a:bodyPr/>
        <a:lstStyle/>
        <a:p>
          <a:endParaRPr lang="ru-RU" sz="1600"/>
        </a:p>
      </dgm:t>
    </dgm:pt>
    <dgm:pt modelId="{6E22EF85-A0AD-45A1-866B-8C5EA73BC849}">
      <dgm:prSet custT="1"/>
      <dgm:spPr/>
      <dgm:t>
        <a:bodyPr/>
        <a:lstStyle/>
        <a:p>
          <a:pPr rtl="0"/>
          <a:r>
            <a:rPr lang="ru-RU" sz="1800" dirty="0" smtClean="0"/>
            <a:t>Для 1 </a:t>
          </a:r>
          <a:r>
            <a:rPr lang="ru-RU" sz="1800" dirty="0" err="1" smtClean="0"/>
            <a:t>кл</a:t>
          </a:r>
          <a:r>
            <a:rPr lang="ru-RU" sz="1800" dirty="0" smtClean="0"/>
            <a:t>. — 5-дневная учебная неделя;</a:t>
          </a:r>
        </a:p>
        <a:p>
          <a:pPr rtl="0"/>
          <a:r>
            <a:rPr lang="ru-RU" sz="1800" dirty="0" smtClean="0"/>
            <a:t> Для 2—4 </a:t>
          </a:r>
          <a:r>
            <a:rPr lang="ru-RU" sz="1800" dirty="0" err="1" smtClean="0"/>
            <a:t>кл</a:t>
          </a:r>
          <a:r>
            <a:rPr lang="ru-RU" sz="1800" dirty="0" smtClean="0"/>
            <a:t>. — 6-дневная с изучением родного языка или на родном языке);</a:t>
          </a:r>
          <a:endParaRPr lang="ru-RU" sz="1800" dirty="0"/>
        </a:p>
      </dgm:t>
    </dgm:pt>
    <dgm:pt modelId="{5D11667A-97F5-4592-B722-C8FE6E5546AC}" type="parTrans" cxnId="{F81B8CB6-0906-4081-95D8-F206968DA4F6}">
      <dgm:prSet/>
      <dgm:spPr/>
      <dgm:t>
        <a:bodyPr/>
        <a:lstStyle/>
        <a:p>
          <a:endParaRPr lang="ru-RU" sz="6600"/>
        </a:p>
      </dgm:t>
    </dgm:pt>
    <dgm:pt modelId="{261D8917-0683-45A0-A3EE-8B7D6A8077E1}" type="sibTrans" cxnId="{F81B8CB6-0906-4081-95D8-F206968DA4F6}">
      <dgm:prSet custT="1"/>
      <dgm:spPr/>
      <dgm:t>
        <a:bodyPr/>
        <a:lstStyle/>
        <a:p>
          <a:endParaRPr lang="ru-RU" sz="1600"/>
        </a:p>
      </dgm:t>
    </dgm:pt>
    <dgm:pt modelId="{3090D29C-936F-41DB-BAF7-A0DB89196E01}">
      <dgm:prSet custT="1"/>
      <dgm:spPr/>
      <dgm:t>
        <a:bodyPr/>
        <a:lstStyle/>
        <a:p>
          <a:pPr rtl="0"/>
          <a:r>
            <a:rPr lang="ru-RU" sz="1800" dirty="0" smtClean="0"/>
            <a:t>Для 1 </a:t>
          </a:r>
          <a:r>
            <a:rPr lang="ru-RU" sz="1800" dirty="0" err="1" smtClean="0"/>
            <a:t>кл</a:t>
          </a:r>
          <a:r>
            <a:rPr lang="ru-RU" sz="1800" dirty="0" smtClean="0"/>
            <a:t>. — 5-дневная учебная неделя; </a:t>
          </a:r>
        </a:p>
        <a:p>
          <a:pPr rtl="0"/>
          <a:r>
            <a:rPr lang="ru-RU" sz="1800" dirty="0" smtClean="0"/>
            <a:t>Для 2—4 </a:t>
          </a:r>
          <a:r>
            <a:rPr lang="ru-RU" sz="1800" dirty="0" err="1" smtClean="0"/>
            <a:t>кл</a:t>
          </a:r>
          <a:r>
            <a:rPr lang="ru-RU" sz="1800" dirty="0" smtClean="0"/>
            <a:t>. — 6-дневная с обучением на родном языке);</a:t>
          </a:r>
          <a:endParaRPr lang="ru-RU" sz="1800" dirty="0"/>
        </a:p>
      </dgm:t>
    </dgm:pt>
    <dgm:pt modelId="{B06BC790-8D33-4AC8-A7BB-086E3C3F37B3}" type="parTrans" cxnId="{3BB75BE5-E1EF-428E-A00C-0FCC29F72A0B}">
      <dgm:prSet/>
      <dgm:spPr/>
      <dgm:t>
        <a:bodyPr/>
        <a:lstStyle/>
        <a:p>
          <a:endParaRPr lang="ru-RU" sz="6600"/>
        </a:p>
      </dgm:t>
    </dgm:pt>
    <dgm:pt modelId="{EFF4B5E6-73C4-4C8A-A01F-13EF50A133A3}" type="sibTrans" cxnId="{3BB75BE5-E1EF-428E-A00C-0FCC29F72A0B}">
      <dgm:prSet/>
      <dgm:spPr/>
      <dgm:t>
        <a:bodyPr/>
        <a:lstStyle/>
        <a:p>
          <a:endParaRPr lang="ru-RU" sz="6600"/>
        </a:p>
      </dgm:t>
    </dgm:pt>
    <dgm:pt modelId="{445192F3-481A-468C-B42A-A53A40324564}">
      <dgm:prSet custT="1"/>
      <dgm:spPr/>
      <dgm:t>
        <a:bodyPr/>
        <a:lstStyle/>
        <a:p>
          <a:r>
            <a:rPr lang="ru-RU" sz="1800" dirty="0" smtClean="0"/>
            <a:t>Всего за четыре года – 3039 ч.</a:t>
          </a:r>
          <a:endParaRPr lang="ru-RU" sz="1800" dirty="0"/>
        </a:p>
      </dgm:t>
    </dgm:pt>
    <dgm:pt modelId="{79C63442-0681-4A1A-B3C8-CD554668D111}" type="parTrans" cxnId="{1E8651BF-6F82-4066-85EF-345DF12FD1E7}">
      <dgm:prSet/>
      <dgm:spPr/>
      <dgm:t>
        <a:bodyPr/>
        <a:lstStyle/>
        <a:p>
          <a:endParaRPr lang="ru-RU" sz="6600"/>
        </a:p>
      </dgm:t>
    </dgm:pt>
    <dgm:pt modelId="{AB7E033D-1B31-471C-9DDB-0A00F7C605A0}" type="sibTrans" cxnId="{1E8651BF-6F82-4066-85EF-345DF12FD1E7}">
      <dgm:prSet/>
      <dgm:spPr/>
      <dgm:t>
        <a:bodyPr/>
        <a:lstStyle/>
        <a:p>
          <a:endParaRPr lang="ru-RU" sz="6600"/>
        </a:p>
      </dgm:t>
    </dgm:pt>
    <dgm:pt modelId="{7793862E-69D8-4FEC-8549-9061DC7023B7}">
      <dgm:prSet custT="1"/>
      <dgm:spPr/>
      <dgm:t>
        <a:bodyPr/>
        <a:lstStyle/>
        <a:p>
          <a:r>
            <a:rPr lang="ru-RU" sz="1800" dirty="0" smtClean="0"/>
            <a:t>Всего за четыре года – 3039 ч</a:t>
          </a:r>
          <a:endParaRPr lang="ru-RU" sz="1800" dirty="0"/>
        </a:p>
      </dgm:t>
    </dgm:pt>
    <dgm:pt modelId="{B03C36B0-EF79-4212-99EA-7E8E2AE862B9}" type="parTrans" cxnId="{E813DAE4-CC4B-4A08-9248-2A586F208028}">
      <dgm:prSet/>
      <dgm:spPr/>
      <dgm:t>
        <a:bodyPr/>
        <a:lstStyle/>
        <a:p>
          <a:endParaRPr lang="ru-RU" sz="6600"/>
        </a:p>
      </dgm:t>
    </dgm:pt>
    <dgm:pt modelId="{2BC1857B-4317-42FA-97EF-5121D9F03F9B}" type="sibTrans" cxnId="{E813DAE4-CC4B-4A08-9248-2A586F208028}">
      <dgm:prSet/>
      <dgm:spPr/>
      <dgm:t>
        <a:bodyPr/>
        <a:lstStyle/>
        <a:p>
          <a:endParaRPr lang="ru-RU" sz="6600"/>
        </a:p>
      </dgm:t>
    </dgm:pt>
    <dgm:pt modelId="{DDDE2203-1D11-4E23-85EE-EC2190E9AE40}">
      <dgm:prSet custT="1"/>
      <dgm:spPr/>
      <dgm:t>
        <a:bodyPr/>
        <a:lstStyle/>
        <a:p>
          <a:r>
            <a:rPr lang="ru-RU" sz="1800" smtClean="0"/>
            <a:t>Всего за четыре года – 3175ч</a:t>
          </a:r>
          <a:endParaRPr lang="ru-RU" sz="1800"/>
        </a:p>
      </dgm:t>
    </dgm:pt>
    <dgm:pt modelId="{398F2068-8C60-4D9D-AAB2-264F7946E5F9}" type="parTrans" cxnId="{8290F352-9EC6-47AC-8901-D08E69BDF7DA}">
      <dgm:prSet/>
      <dgm:spPr/>
      <dgm:t>
        <a:bodyPr/>
        <a:lstStyle/>
        <a:p>
          <a:endParaRPr lang="ru-RU" sz="6600"/>
        </a:p>
      </dgm:t>
    </dgm:pt>
    <dgm:pt modelId="{4B07A534-3376-483A-83BC-FEC241760589}" type="sibTrans" cxnId="{8290F352-9EC6-47AC-8901-D08E69BDF7DA}">
      <dgm:prSet/>
      <dgm:spPr/>
      <dgm:t>
        <a:bodyPr/>
        <a:lstStyle/>
        <a:p>
          <a:endParaRPr lang="ru-RU" sz="6600"/>
        </a:p>
      </dgm:t>
    </dgm:pt>
    <dgm:pt modelId="{9CD68C9A-F72D-4013-95C9-FB5E685A24D4}">
      <dgm:prSet custT="1"/>
      <dgm:spPr/>
      <dgm:t>
        <a:bodyPr/>
        <a:lstStyle/>
        <a:p>
          <a:r>
            <a:rPr lang="ru-RU" sz="1800" dirty="0" smtClean="0"/>
            <a:t>Всего за четыре года – 3175 ч</a:t>
          </a:r>
          <a:endParaRPr lang="ru-RU" sz="1800" dirty="0"/>
        </a:p>
      </dgm:t>
    </dgm:pt>
    <dgm:pt modelId="{5FD3594F-F8E9-4D5C-89C9-36830D310E01}" type="parTrans" cxnId="{2976E180-D200-41F0-AE8F-4187713F8AC7}">
      <dgm:prSet/>
      <dgm:spPr/>
      <dgm:t>
        <a:bodyPr/>
        <a:lstStyle/>
        <a:p>
          <a:endParaRPr lang="ru-RU" sz="6600"/>
        </a:p>
      </dgm:t>
    </dgm:pt>
    <dgm:pt modelId="{7C349663-FE42-482C-B293-87B226AA3935}" type="sibTrans" cxnId="{2976E180-D200-41F0-AE8F-4187713F8AC7}">
      <dgm:prSet/>
      <dgm:spPr/>
      <dgm:t>
        <a:bodyPr/>
        <a:lstStyle/>
        <a:p>
          <a:endParaRPr lang="ru-RU" sz="6600"/>
        </a:p>
      </dgm:t>
    </dgm:pt>
    <dgm:pt modelId="{C5C9F07E-3F9B-4C9D-906A-D52888CE09BF}">
      <dgm:prSet custT="1"/>
      <dgm:spPr/>
      <dgm:t>
        <a:bodyPr/>
        <a:lstStyle/>
        <a:p>
          <a:r>
            <a:rPr lang="ru-RU" sz="1800" dirty="0" smtClean="0"/>
            <a:t>Всего за четыре года – 3175 ч</a:t>
          </a:r>
          <a:endParaRPr lang="ru-RU" sz="1800" dirty="0"/>
        </a:p>
      </dgm:t>
    </dgm:pt>
    <dgm:pt modelId="{B7D533FC-920B-4CDB-A185-DA587C23A8CE}" type="parTrans" cxnId="{A45D0392-76D5-423D-ACC4-9F228F3F311B}">
      <dgm:prSet/>
      <dgm:spPr/>
      <dgm:t>
        <a:bodyPr/>
        <a:lstStyle/>
        <a:p>
          <a:endParaRPr lang="ru-RU" sz="6600"/>
        </a:p>
      </dgm:t>
    </dgm:pt>
    <dgm:pt modelId="{17043393-E78E-4132-B074-EAC867E39454}" type="sibTrans" cxnId="{A45D0392-76D5-423D-ACC4-9F228F3F311B}">
      <dgm:prSet/>
      <dgm:spPr/>
      <dgm:t>
        <a:bodyPr/>
        <a:lstStyle/>
        <a:p>
          <a:endParaRPr lang="ru-RU" sz="6600"/>
        </a:p>
      </dgm:t>
    </dgm:pt>
    <dgm:pt modelId="{59334473-A0F2-4887-B5EB-71845FAD0E28}" type="pres">
      <dgm:prSet presAssocID="{60B7A593-844F-4D0E-B928-EBF81C6BFAF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8F6B6A-86DF-45F4-87A0-B14D4BE61C03}" type="pres">
      <dgm:prSet presAssocID="{9A513CBF-055F-4038-8A1E-EECC8A3D254B}" presName="horFlow" presStyleCnt="0"/>
      <dgm:spPr/>
    </dgm:pt>
    <dgm:pt modelId="{173CE49D-C074-480F-AA7C-391DB08B59A0}" type="pres">
      <dgm:prSet presAssocID="{9A513CBF-055F-4038-8A1E-EECC8A3D254B}" presName="bigChev" presStyleLbl="node1" presStyleIdx="0" presStyleCnt="5" custScaleX="223766"/>
      <dgm:spPr/>
      <dgm:t>
        <a:bodyPr/>
        <a:lstStyle/>
        <a:p>
          <a:endParaRPr lang="ru-RU"/>
        </a:p>
      </dgm:t>
    </dgm:pt>
    <dgm:pt modelId="{24839784-5E5D-4186-92FB-375E0D441F90}" type="pres">
      <dgm:prSet presAssocID="{79C63442-0681-4A1A-B3C8-CD554668D111}" presName="parTrans" presStyleCnt="0"/>
      <dgm:spPr/>
    </dgm:pt>
    <dgm:pt modelId="{97429F07-3108-40E1-BB4A-9340D12B79CE}" type="pres">
      <dgm:prSet presAssocID="{445192F3-481A-468C-B42A-A53A40324564}" presName="node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314C8-1BFA-42AA-AE31-F8B134165DEE}" type="pres">
      <dgm:prSet presAssocID="{9A513CBF-055F-4038-8A1E-EECC8A3D254B}" presName="vSp" presStyleCnt="0"/>
      <dgm:spPr/>
    </dgm:pt>
    <dgm:pt modelId="{87F2C4FC-BD68-4F12-BC63-DF9285F2816E}" type="pres">
      <dgm:prSet presAssocID="{98773F89-7F9D-49C5-ACF7-ED1304A9301E}" presName="horFlow" presStyleCnt="0"/>
      <dgm:spPr/>
    </dgm:pt>
    <dgm:pt modelId="{F5454283-5531-4AEE-A3E8-7782D992444D}" type="pres">
      <dgm:prSet presAssocID="{98773F89-7F9D-49C5-ACF7-ED1304A9301E}" presName="bigChev" presStyleLbl="node1" presStyleIdx="1" presStyleCnt="5" custScaleX="223766"/>
      <dgm:spPr/>
      <dgm:t>
        <a:bodyPr/>
        <a:lstStyle/>
        <a:p>
          <a:endParaRPr lang="ru-RU"/>
        </a:p>
      </dgm:t>
    </dgm:pt>
    <dgm:pt modelId="{41608A12-F4E1-49EC-B23C-E18AEF7A6869}" type="pres">
      <dgm:prSet presAssocID="{B03C36B0-EF79-4212-99EA-7E8E2AE862B9}" presName="parTrans" presStyleCnt="0"/>
      <dgm:spPr/>
    </dgm:pt>
    <dgm:pt modelId="{CE9DC292-57ED-473B-BEB3-7866F95AFFEC}" type="pres">
      <dgm:prSet presAssocID="{7793862E-69D8-4FEC-8549-9061DC7023B7}" presName="node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C8B7D-A139-4D42-A2EC-BEE2D7CD5D3F}" type="pres">
      <dgm:prSet presAssocID="{98773F89-7F9D-49C5-ACF7-ED1304A9301E}" presName="vSp" presStyleCnt="0"/>
      <dgm:spPr/>
    </dgm:pt>
    <dgm:pt modelId="{D1D72431-E8F1-4951-AE3C-6855F7D582E4}" type="pres">
      <dgm:prSet presAssocID="{865C1711-660D-4093-B83B-56326F028F30}" presName="horFlow" presStyleCnt="0"/>
      <dgm:spPr/>
    </dgm:pt>
    <dgm:pt modelId="{70221BC7-0E2F-4EB5-9BFF-587178E7B936}" type="pres">
      <dgm:prSet presAssocID="{865C1711-660D-4093-B83B-56326F028F30}" presName="bigChev" presStyleLbl="node1" presStyleIdx="2" presStyleCnt="5" custScaleX="223766"/>
      <dgm:spPr/>
      <dgm:t>
        <a:bodyPr/>
        <a:lstStyle/>
        <a:p>
          <a:endParaRPr lang="ru-RU"/>
        </a:p>
      </dgm:t>
    </dgm:pt>
    <dgm:pt modelId="{CC04B4FD-31E8-4103-9377-CD0F261A5912}" type="pres">
      <dgm:prSet presAssocID="{398F2068-8C60-4D9D-AAB2-264F7946E5F9}" presName="parTrans" presStyleCnt="0"/>
      <dgm:spPr/>
    </dgm:pt>
    <dgm:pt modelId="{92A587A6-660A-4FF6-B69E-84BD4D699FAE}" type="pres">
      <dgm:prSet presAssocID="{DDDE2203-1D11-4E23-85EE-EC2190E9AE40}" presName="node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53295-746F-4AD5-88C6-57BD585C5DF9}" type="pres">
      <dgm:prSet presAssocID="{865C1711-660D-4093-B83B-56326F028F30}" presName="vSp" presStyleCnt="0"/>
      <dgm:spPr/>
    </dgm:pt>
    <dgm:pt modelId="{D56270CA-6DEB-4ECB-A312-B1AC9763FCC3}" type="pres">
      <dgm:prSet presAssocID="{6E22EF85-A0AD-45A1-866B-8C5EA73BC849}" presName="horFlow" presStyleCnt="0"/>
      <dgm:spPr/>
    </dgm:pt>
    <dgm:pt modelId="{F2291E47-221E-4C5E-BACA-FA8AAE9025C6}" type="pres">
      <dgm:prSet presAssocID="{6E22EF85-A0AD-45A1-866B-8C5EA73BC849}" presName="bigChev" presStyleLbl="node1" presStyleIdx="3" presStyleCnt="5" custScaleX="223766"/>
      <dgm:spPr/>
      <dgm:t>
        <a:bodyPr/>
        <a:lstStyle/>
        <a:p>
          <a:endParaRPr lang="ru-RU"/>
        </a:p>
      </dgm:t>
    </dgm:pt>
    <dgm:pt modelId="{EB87AA41-299A-4F5B-8838-A9F170556867}" type="pres">
      <dgm:prSet presAssocID="{5FD3594F-F8E9-4D5C-89C9-36830D310E01}" presName="parTrans" presStyleCnt="0"/>
      <dgm:spPr/>
    </dgm:pt>
    <dgm:pt modelId="{ED0C006B-ECD6-4EEA-8F16-744146B1ED63}" type="pres">
      <dgm:prSet presAssocID="{9CD68C9A-F72D-4013-95C9-FB5E685A24D4}" presName="node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2C6C2-D70A-42F3-B1A1-36315B49348E}" type="pres">
      <dgm:prSet presAssocID="{6E22EF85-A0AD-45A1-866B-8C5EA73BC849}" presName="vSp" presStyleCnt="0"/>
      <dgm:spPr/>
    </dgm:pt>
    <dgm:pt modelId="{1243C749-C316-4EF1-A99C-22B56FA190C5}" type="pres">
      <dgm:prSet presAssocID="{3090D29C-936F-41DB-BAF7-A0DB89196E01}" presName="horFlow" presStyleCnt="0"/>
      <dgm:spPr/>
    </dgm:pt>
    <dgm:pt modelId="{61CB135F-DD90-40C4-976C-65C2B9DE1121}" type="pres">
      <dgm:prSet presAssocID="{3090D29C-936F-41DB-BAF7-A0DB89196E01}" presName="bigChev" presStyleLbl="node1" presStyleIdx="4" presStyleCnt="5" custScaleX="223766"/>
      <dgm:spPr/>
      <dgm:t>
        <a:bodyPr/>
        <a:lstStyle/>
        <a:p>
          <a:endParaRPr lang="ru-RU"/>
        </a:p>
      </dgm:t>
    </dgm:pt>
    <dgm:pt modelId="{B7352C61-0503-4134-BA08-69DF471257C6}" type="pres">
      <dgm:prSet presAssocID="{B7D533FC-920B-4CDB-A185-DA587C23A8CE}" presName="parTrans" presStyleCnt="0"/>
      <dgm:spPr/>
    </dgm:pt>
    <dgm:pt modelId="{5EA9D2D1-4E5A-445B-9809-0834D3FEEA64}" type="pres">
      <dgm:prSet presAssocID="{C5C9F07E-3F9B-4C9D-906A-D52888CE09BF}" presName="node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A70443-86ED-4B3D-AD20-7E0594626A13}" type="presOf" srcId="{C5C9F07E-3F9B-4C9D-906A-D52888CE09BF}" destId="{5EA9D2D1-4E5A-445B-9809-0834D3FEEA64}" srcOrd="0" destOrd="0" presId="urn:microsoft.com/office/officeart/2005/8/layout/lProcess3"/>
    <dgm:cxn modelId="{534CA6F7-B6AA-4CFF-A1EC-13A4C57B69E8}" srcId="{60B7A593-844F-4D0E-B928-EBF81C6BFAF2}" destId="{98773F89-7F9D-49C5-ACF7-ED1304A9301E}" srcOrd="1" destOrd="0" parTransId="{93557412-0D30-4119-AEDB-147FCF21ED2C}" sibTransId="{C9E5378D-D990-4F71-902A-00772BB6A4F9}"/>
    <dgm:cxn modelId="{177F9413-8862-410A-89CC-A8B180D8175E}" type="presOf" srcId="{865C1711-660D-4093-B83B-56326F028F30}" destId="{70221BC7-0E2F-4EB5-9BFF-587178E7B936}" srcOrd="0" destOrd="0" presId="urn:microsoft.com/office/officeart/2005/8/layout/lProcess3"/>
    <dgm:cxn modelId="{F81B8CB6-0906-4081-95D8-F206968DA4F6}" srcId="{60B7A593-844F-4D0E-B928-EBF81C6BFAF2}" destId="{6E22EF85-A0AD-45A1-866B-8C5EA73BC849}" srcOrd="3" destOrd="0" parTransId="{5D11667A-97F5-4592-B722-C8FE6E5546AC}" sibTransId="{261D8917-0683-45A0-A3EE-8B7D6A8077E1}"/>
    <dgm:cxn modelId="{0049C769-1326-4CD3-B0F3-C2643B82BEF7}" type="presOf" srcId="{98773F89-7F9D-49C5-ACF7-ED1304A9301E}" destId="{F5454283-5531-4AEE-A3E8-7782D992444D}" srcOrd="0" destOrd="0" presId="urn:microsoft.com/office/officeart/2005/8/layout/lProcess3"/>
    <dgm:cxn modelId="{B726F7F5-02ED-4B1E-95D6-742AC34FB7A9}" type="presOf" srcId="{9CD68C9A-F72D-4013-95C9-FB5E685A24D4}" destId="{ED0C006B-ECD6-4EEA-8F16-744146B1ED63}" srcOrd="0" destOrd="0" presId="urn:microsoft.com/office/officeart/2005/8/layout/lProcess3"/>
    <dgm:cxn modelId="{3BB75BE5-E1EF-428E-A00C-0FCC29F72A0B}" srcId="{60B7A593-844F-4D0E-B928-EBF81C6BFAF2}" destId="{3090D29C-936F-41DB-BAF7-A0DB89196E01}" srcOrd="4" destOrd="0" parTransId="{B06BC790-8D33-4AC8-A7BB-086E3C3F37B3}" sibTransId="{EFF4B5E6-73C4-4C8A-A01F-13EF50A133A3}"/>
    <dgm:cxn modelId="{23706EAA-5FF1-4C03-8E1C-EB3B73FBE165}" type="presOf" srcId="{6E22EF85-A0AD-45A1-866B-8C5EA73BC849}" destId="{F2291E47-221E-4C5E-BACA-FA8AAE9025C6}" srcOrd="0" destOrd="0" presId="urn:microsoft.com/office/officeart/2005/8/layout/lProcess3"/>
    <dgm:cxn modelId="{E210D1FB-912E-42EF-8917-E297DF0B7395}" type="presOf" srcId="{9A513CBF-055F-4038-8A1E-EECC8A3D254B}" destId="{173CE49D-C074-480F-AA7C-391DB08B59A0}" srcOrd="0" destOrd="0" presId="urn:microsoft.com/office/officeart/2005/8/layout/lProcess3"/>
    <dgm:cxn modelId="{EBD79D5B-A863-45A8-A0F6-00E1CF6A1804}" type="presOf" srcId="{DDDE2203-1D11-4E23-85EE-EC2190E9AE40}" destId="{92A587A6-660A-4FF6-B69E-84BD4D699FAE}" srcOrd="0" destOrd="0" presId="urn:microsoft.com/office/officeart/2005/8/layout/lProcess3"/>
    <dgm:cxn modelId="{627791FC-5E0D-4096-82C0-0D94EE466AE9}" type="presOf" srcId="{7793862E-69D8-4FEC-8549-9061DC7023B7}" destId="{CE9DC292-57ED-473B-BEB3-7866F95AFFEC}" srcOrd="0" destOrd="0" presId="urn:microsoft.com/office/officeart/2005/8/layout/lProcess3"/>
    <dgm:cxn modelId="{2976E180-D200-41F0-AE8F-4187713F8AC7}" srcId="{6E22EF85-A0AD-45A1-866B-8C5EA73BC849}" destId="{9CD68C9A-F72D-4013-95C9-FB5E685A24D4}" srcOrd="0" destOrd="0" parTransId="{5FD3594F-F8E9-4D5C-89C9-36830D310E01}" sibTransId="{7C349663-FE42-482C-B293-87B226AA3935}"/>
    <dgm:cxn modelId="{E813DAE4-CC4B-4A08-9248-2A586F208028}" srcId="{98773F89-7F9D-49C5-ACF7-ED1304A9301E}" destId="{7793862E-69D8-4FEC-8549-9061DC7023B7}" srcOrd="0" destOrd="0" parTransId="{B03C36B0-EF79-4212-99EA-7E8E2AE862B9}" sibTransId="{2BC1857B-4317-42FA-97EF-5121D9F03F9B}"/>
    <dgm:cxn modelId="{217C7908-059D-48E9-A121-102E4272C07B}" type="presOf" srcId="{3090D29C-936F-41DB-BAF7-A0DB89196E01}" destId="{61CB135F-DD90-40C4-976C-65C2B9DE1121}" srcOrd="0" destOrd="0" presId="urn:microsoft.com/office/officeart/2005/8/layout/lProcess3"/>
    <dgm:cxn modelId="{8290F352-9EC6-47AC-8901-D08E69BDF7DA}" srcId="{865C1711-660D-4093-B83B-56326F028F30}" destId="{DDDE2203-1D11-4E23-85EE-EC2190E9AE40}" srcOrd="0" destOrd="0" parTransId="{398F2068-8C60-4D9D-AAB2-264F7946E5F9}" sibTransId="{4B07A534-3376-483A-83BC-FEC241760589}"/>
    <dgm:cxn modelId="{9F7EA909-0E12-4C2F-B6B0-73D80942CD34}" type="presOf" srcId="{445192F3-481A-468C-B42A-A53A40324564}" destId="{97429F07-3108-40E1-BB4A-9340D12B79CE}" srcOrd="0" destOrd="0" presId="urn:microsoft.com/office/officeart/2005/8/layout/lProcess3"/>
    <dgm:cxn modelId="{23D0B57A-C2CA-45E6-A9F3-3BEEECCFB082}" srcId="{60B7A593-844F-4D0E-B928-EBF81C6BFAF2}" destId="{865C1711-660D-4093-B83B-56326F028F30}" srcOrd="2" destOrd="0" parTransId="{F74F4658-1148-4446-810B-9FFAD8CAAF27}" sibTransId="{9E47435B-23D2-4334-B052-D6759F59D394}"/>
    <dgm:cxn modelId="{A45D0392-76D5-423D-ACC4-9F228F3F311B}" srcId="{3090D29C-936F-41DB-BAF7-A0DB89196E01}" destId="{C5C9F07E-3F9B-4C9D-906A-D52888CE09BF}" srcOrd="0" destOrd="0" parTransId="{B7D533FC-920B-4CDB-A185-DA587C23A8CE}" sibTransId="{17043393-E78E-4132-B074-EAC867E39454}"/>
    <dgm:cxn modelId="{1E8651BF-6F82-4066-85EF-345DF12FD1E7}" srcId="{9A513CBF-055F-4038-8A1E-EECC8A3D254B}" destId="{445192F3-481A-468C-B42A-A53A40324564}" srcOrd="0" destOrd="0" parTransId="{79C63442-0681-4A1A-B3C8-CD554668D111}" sibTransId="{AB7E033D-1B31-471C-9DDB-0A00F7C605A0}"/>
    <dgm:cxn modelId="{24964871-AED6-4EA7-A63C-C4FB8D19560C}" type="presOf" srcId="{60B7A593-844F-4D0E-B928-EBF81C6BFAF2}" destId="{59334473-A0F2-4887-B5EB-71845FAD0E28}" srcOrd="0" destOrd="0" presId="urn:microsoft.com/office/officeart/2005/8/layout/lProcess3"/>
    <dgm:cxn modelId="{06155C20-1162-4272-B30A-08F271595460}" srcId="{60B7A593-844F-4D0E-B928-EBF81C6BFAF2}" destId="{9A513CBF-055F-4038-8A1E-EECC8A3D254B}" srcOrd="0" destOrd="0" parTransId="{CCE537E8-C9B8-4590-ACED-DD85CC71F217}" sibTransId="{71CD2587-6AD2-41FF-A6E1-48396268FA04}"/>
    <dgm:cxn modelId="{3ECCEAE1-AF9A-4A90-ACDE-E32BDF729D0F}" type="presParOf" srcId="{59334473-A0F2-4887-B5EB-71845FAD0E28}" destId="{448F6B6A-86DF-45F4-87A0-B14D4BE61C03}" srcOrd="0" destOrd="0" presId="urn:microsoft.com/office/officeart/2005/8/layout/lProcess3"/>
    <dgm:cxn modelId="{DEE24670-5CC9-4028-A4C6-0B0249F45534}" type="presParOf" srcId="{448F6B6A-86DF-45F4-87A0-B14D4BE61C03}" destId="{173CE49D-C074-480F-AA7C-391DB08B59A0}" srcOrd="0" destOrd="0" presId="urn:microsoft.com/office/officeart/2005/8/layout/lProcess3"/>
    <dgm:cxn modelId="{330B884E-8D33-4AB4-ABE3-F8859F34E91A}" type="presParOf" srcId="{448F6B6A-86DF-45F4-87A0-B14D4BE61C03}" destId="{24839784-5E5D-4186-92FB-375E0D441F90}" srcOrd="1" destOrd="0" presId="urn:microsoft.com/office/officeart/2005/8/layout/lProcess3"/>
    <dgm:cxn modelId="{7D8AAEB5-6B24-47DE-B97B-9CF00B77D26A}" type="presParOf" srcId="{448F6B6A-86DF-45F4-87A0-B14D4BE61C03}" destId="{97429F07-3108-40E1-BB4A-9340D12B79CE}" srcOrd="2" destOrd="0" presId="urn:microsoft.com/office/officeart/2005/8/layout/lProcess3"/>
    <dgm:cxn modelId="{C04D8DC2-F0D8-41FD-B13F-A0F06748E397}" type="presParOf" srcId="{59334473-A0F2-4887-B5EB-71845FAD0E28}" destId="{A4C314C8-1BFA-42AA-AE31-F8B134165DEE}" srcOrd="1" destOrd="0" presId="urn:microsoft.com/office/officeart/2005/8/layout/lProcess3"/>
    <dgm:cxn modelId="{2D0F6F9B-D7E8-46CE-B97D-38D0A6343FA9}" type="presParOf" srcId="{59334473-A0F2-4887-B5EB-71845FAD0E28}" destId="{87F2C4FC-BD68-4F12-BC63-DF9285F2816E}" srcOrd="2" destOrd="0" presId="urn:microsoft.com/office/officeart/2005/8/layout/lProcess3"/>
    <dgm:cxn modelId="{A2E70476-0B1D-4A9A-9CDD-76BA10B1C350}" type="presParOf" srcId="{87F2C4FC-BD68-4F12-BC63-DF9285F2816E}" destId="{F5454283-5531-4AEE-A3E8-7782D992444D}" srcOrd="0" destOrd="0" presId="urn:microsoft.com/office/officeart/2005/8/layout/lProcess3"/>
    <dgm:cxn modelId="{43D9E29A-9DC3-4803-B93C-38522E13BEEC}" type="presParOf" srcId="{87F2C4FC-BD68-4F12-BC63-DF9285F2816E}" destId="{41608A12-F4E1-49EC-B23C-E18AEF7A6869}" srcOrd="1" destOrd="0" presId="urn:microsoft.com/office/officeart/2005/8/layout/lProcess3"/>
    <dgm:cxn modelId="{5922CB33-834E-4E98-9C1C-611FC4D1A5D9}" type="presParOf" srcId="{87F2C4FC-BD68-4F12-BC63-DF9285F2816E}" destId="{CE9DC292-57ED-473B-BEB3-7866F95AFFEC}" srcOrd="2" destOrd="0" presId="urn:microsoft.com/office/officeart/2005/8/layout/lProcess3"/>
    <dgm:cxn modelId="{0FD37C7D-C036-476C-8DD9-B950BCA3FAC3}" type="presParOf" srcId="{59334473-A0F2-4887-B5EB-71845FAD0E28}" destId="{404C8B7D-A139-4D42-A2EC-BEE2D7CD5D3F}" srcOrd="3" destOrd="0" presId="urn:microsoft.com/office/officeart/2005/8/layout/lProcess3"/>
    <dgm:cxn modelId="{768D0E03-DB02-485D-8ED4-A2C7607131A3}" type="presParOf" srcId="{59334473-A0F2-4887-B5EB-71845FAD0E28}" destId="{D1D72431-E8F1-4951-AE3C-6855F7D582E4}" srcOrd="4" destOrd="0" presId="urn:microsoft.com/office/officeart/2005/8/layout/lProcess3"/>
    <dgm:cxn modelId="{5D608269-3501-45B8-B3E6-2FE31162F5D4}" type="presParOf" srcId="{D1D72431-E8F1-4951-AE3C-6855F7D582E4}" destId="{70221BC7-0E2F-4EB5-9BFF-587178E7B936}" srcOrd="0" destOrd="0" presId="urn:microsoft.com/office/officeart/2005/8/layout/lProcess3"/>
    <dgm:cxn modelId="{045CAB62-A3A6-409F-A793-4BB16591206E}" type="presParOf" srcId="{D1D72431-E8F1-4951-AE3C-6855F7D582E4}" destId="{CC04B4FD-31E8-4103-9377-CD0F261A5912}" srcOrd="1" destOrd="0" presId="urn:microsoft.com/office/officeart/2005/8/layout/lProcess3"/>
    <dgm:cxn modelId="{963F006D-07C2-4793-A6F9-292B3B18DC07}" type="presParOf" srcId="{D1D72431-E8F1-4951-AE3C-6855F7D582E4}" destId="{92A587A6-660A-4FF6-B69E-84BD4D699FAE}" srcOrd="2" destOrd="0" presId="urn:microsoft.com/office/officeart/2005/8/layout/lProcess3"/>
    <dgm:cxn modelId="{B23DF5DA-CF4A-4C6E-BF0B-E5D17D3DD49F}" type="presParOf" srcId="{59334473-A0F2-4887-B5EB-71845FAD0E28}" destId="{E8A53295-746F-4AD5-88C6-57BD585C5DF9}" srcOrd="5" destOrd="0" presId="urn:microsoft.com/office/officeart/2005/8/layout/lProcess3"/>
    <dgm:cxn modelId="{475E6CCE-70B7-4F68-80E9-47A8EDAA46FB}" type="presParOf" srcId="{59334473-A0F2-4887-B5EB-71845FAD0E28}" destId="{D56270CA-6DEB-4ECB-A312-B1AC9763FCC3}" srcOrd="6" destOrd="0" presId="urn:microsoft.com/office/officeart/2005/8/layout/lProcess3"/>
    <dgm:cxn modelId="{EC5BBA77-243C-44F2-9D07-A57A7EB3D353}" type="presParOf" srcId="{D56270CA-6DEB-4ECB-A312-B1AC9763FCC3}" destId="{F2291E47-221E-4C5E-BACA-FA8AAE9025C6}" srcOrd="0" destOrd="0" presId="urn:microsoft.com/office/officeart/2005/8/layout/lProcess3"/>
    <dgm:cxn modelId="{40DB6C69-2B3F-4D48-A136-E1DE6D1697A4}" type="presParOf" srcId="{D56270CA-6DEB-4ECB-A312-B1AC9763FCC3}" destId="{EB87AA41-299A-4F5B-8838-A9F170556867}" srcOrd="1" destOrd="0" presId="urn:microsoft.com/office/officeart/2005/8/layout/lProcess3"/>
    <dgm:cxn modelId="{1B92A2BE-B07D-4CA3-8203-9E7E59D7CD36}" type="presParOf" srcId="{D56270CA-6DEB-4ECB-A312-B1AC9763FCC3}" destId="{ED0C006B-ECD6-4EEA-8F16-744146B1ED63}" srcOrd="2" destOrd="0" presId="urn:microsoft.com/office/officeart/2005/8/layout/lProcess3"/>
    <dgm:cxn modelId="{1C24DAAE-3F8E-463A-ABE0-FF8BC1DFE6E4}" type="presParOf" srcId="{59334473-A0F2-4887-B5EB-71845FAD0E28}" destId="{6022C6C2-D70A-42F3-B1A1-36315B49348E}" srcOrd="7" destOrd="0" presId="urn:microsoft.com/office/officeart/2005/8/layout/lProcess3"/>
    <dgm:cxn modelId="{BC020EB2-D6E6-4DCB-978C-E6BB0A9812CB}" type="presParOf" srcId="{59334473-A0F2-4887-B5EB-71845FAD0E28}" destId="{1243C749-C316-4EF1-A99C-22B56FA190C5}" srcOrd="8" destOrd="0" presId="urn:microsoft.com/office/officeart/2005/8/layout/lProcess3"/>
    <dgm:cxn modelId="{84F4D8AC-E235-4F1A-A290-CCF1BCD6B19A}" type="presParOf" srcId="{1243C749-C316-4EF1-A99C-22B56FA190C5}" destId="{61CB135F-DD90-40C4-976C-65C2B9DE1121}" srcOrd="0" destOrd="0" presId="urn:microsoft.com/office/officeart/2005/8/layout/lProcess3"/>
    <dgm:cxn modelId="{608A86EB-4940-4879-95B1-86155D2F2E2E}" type="presParOf" srcId="{1243C749-C316-4EF1-A99C-22B56FA190C5}" destId="{B7352C61-0503-4134-BA08-69DF471257C6}" srcOrd="1" destOrd="0" presId="urn:microsoft.com/office/officeart/2005/8/layout/lProcess3"/>
    <dgm:cxn modelId="{02C43C12-3FB3-4B5D-BDA3-9CE161497A9A}" type="presParOf" srcId="{1243C749-C316-4EF1-A99C-22B56FA190C5}" destId="{5EA9D2D1-4E5A-445B-9809-0834D3FEEA6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B7A593-844F-4D0E-B928-EBF81C6BFAF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513CBF-055F-4038-8A1E-EECC8A3D254B}">
      <dgm:prSet custT="1"/>
      <dgm:spPr/>
      <dgm:t>
        <a:bodyPr/>
        <a:lstStyle/>
        <a:p>
          <a:pPr rtl="0"/>
          <a:r>
            <a:rPr lang="ru-RU" sz="1800" dirty="0" smtClean="0"/>
            <a:t>5-дневная неделя</a:t>
          </a:r>
          <a:endParaRPr lang="ru-RU" sz="1800" dirty="0"/>
        </a:p>
      </dgm:t>
    </dgm:pt>
    <dgm:pt modelId="{CCE537E8-C9B8-4590-ACED-DD85CC71F217}" type="parTrans" cxnId="{06155C20-1162-4272-B30A-08F271595460}">
      <dgm:prSet/>
      <dgm:spPr/>
      <dgm:t>
        <a:bodyPr/>
        <a:lstStyle/>
        <a:p>
          <a:endParaRPr lang="ru-RU" sz="6600"/>
        </a:p>
      </dgm:t>
    </dgm:pt>
    <dgm:pt modelId="{71CD2587-6AD2-41FF-A6E1-48396268FA04}" type="sibTrans" cxnId="{06155C20-1162-4272-B30A-08F271595460}">
      <dgm:prSet custT="1"/>
      <dgm:spPr/>
      <dgm:t>
        <a:bodyPr/>
        <a:lstStyle/>
        <a:p>
          <a:endParaRPr lang="ru-RU" sz="1600"/>
        </a:p>
      </dgm:t>
    </dgm:pt>
    <dgm:pt modelId="{98773F89-7F9D-49C5-ACF7-ED1304A9301E}">
      <dgm:prSet custT="1"/>
      <dgm:spPr/>
      <dgm:t>
        <a:bodyPr/>
        <a:lstStyle/>
        <a:p>
          <a:pPr rtl="0"/>
          <a:r>
            <a:rPr lang="ru-RU" sz="1800" dirty="0" smtClean="0"/>
            <a:t>5-дневная учебная неделя с изучением родного языка или на родном языке</a:t>
          </a:r>
          <a:endParaRPr lang="ru-RU" sz="1800" dirty="0"/>
        </a:p>
      </dgm:t>
    </dgm:pt>
    <dgm:pt modelId="{93557412-0D30-4119-AEDB-147FCF21ED2C}" type="parTrans" cxnId="{534CA6F7-B6AA-4CFF-A1EC-13A4C57B69E8}">
      <dgm:prSet/>
      <dgm:spPr/>
      <dgm:t>
        <a:bodyPr/>
        <a:lstStyle/>
        <a:p>
          <a:endParaRPr lang="ru-RU" sz="6600"/>
        </a:p>
      </dgm:t>
    </dgm:pt>
    <dgm:pt modelId="{C9E5378D-D990-4F71-902A-00772BB6A4F9}" type="sibTrans" cxnId="{534CA6F7-B6AA-4CFF-A1EC-13A4C57B69E8}">
      <dgm:prSet custT="1"/>
      <dgm:spPr/>
      <dgm:t>
        <a:bodyPr/>
        <a:lstStyle/>
        <a:p>
          <a:endParaRPr lang="ru-RU" sz="1600"/>
        </a:p>
      </dgm:t>
    </dgm:pt>
    <dgm:pt modelId="{865C1711-660D-4093-B83B-56326F028F30}">
      <dgm:prSet custT="1"/>
      <dgm:spPr/>
      <dgm:t>
        <a:bodyPr/>
        <a:lstStyle/>
        <a:p>
          <a:pPr rtl="0"/>
          <a:r>
            <a:rPr lang="ru-RU" sz="1800" dirty="0" smtClean="0"/>
            <a:t>6-дневная учебная неделя</a:t>
          </a:r>
          <a:endParaRPr lang="ru-RU" sz="1800" dirty="0"/>
        </a:p>
      </dgm:t>
    </dgm:pt>
    <dgm:pt modelId="{F74F4658-1148-4446-810B-9FFAD8CAAF27}" type="parTrans" cxnId="{23D0B57A-C2CA-45E6-A9F3-3BEEECCFB082}">
      <dgm:prSet/>
      <dgm:spPr/>
      <dgm:t>
        <a:bodyPr/>
        <a:lstStyle/>
        <a:p>
          <a:endParaRPr lang="ru-RU" sz="6600"/>
        </a:p>
      </dgm:t>
    </dgm:pt>
    <dgm:pt modelId="{9E47435B-23D2-4334-B052-D6759F59D394}" type="sibTrans" cxnId="{23D0B57A-C2CA-45E6-A9F3-3BEEECCFB082}">
      <dgm:prSet custT="1"/>
      <dgm:spPr/>
      <dgm:t>
        <a:bodyPr/>
        <a:lstStyle/>
        <a:p>
          <a:endParaRPr lang="ru-RU" sz="1600"/>
        </a:p>
      </dgm:t>
    </dgm:pt>
    <dgm:pt modelId="{6E22EF85-A0AD-45A1-866B-8C5EA73BC849}">
      <dgm:prSet custT="1"/>
      <dgm:spPr/>
      <dgm:t>
        <a:bodyPr/>
        <a:lstStyle/>
        <a:p>
          <a:pPr rtl="0"/>
          <a:r>
            <a:rPr lang="ru-RU" sz="1800" dirty="0" smtClean="0"/>
            <a:t>6-дневная учебная неделя с учетом изучения второго иностранного языка</a:t>
          </a:r>
          <a:endParaRPr lang="ru-RU" sz="1800" dirty="0"/>
        </a:p>
      </dgm:t>
    </dgm:pt>
    <dgm:pt modelId="{5D11667A-97F5-4592-B722-C8FE6E5546AC}" type="parTrans" cxnId="{F81B8CB6-0906-4081-95D8-F206968DA4F6}">
      <dgm:prSet/>
      <dgm:spPr/>
      <dgm:t>
        <a:bodyPr/>
        <a:lstStyle/>
        <a:p>
          <a:endParaRPr lang="ru-RU" sz="6600"/>
        </a:p>
      </dgm:t>
    </dgm:pt>
    <dgm:pt modelId="{261D8917-0683-45A0-A3EE-8B7D6A8077E1}" type="sibTrans" cxnId="{F81B8CB6-0906-4081-95D8-F206968DA4F6}">
      <dgm:prSet custT="1"/>
      <dgm:spPr/>
      <dgm:t>
        <a:bodyPr/>
        <a:lstStyle/>
        <a:p>
          <a:endParaRPr lang="ru-RU" sz="1600"/>
        </a:p>
      </dgm:t>
    </dgm:pt>
    <dgm:pt modelId="{3090D29C-936F-41DB-BAF7-A0DB89196E01}">
      <dgm:prSet custT="1"/>
      <dgm:spPr/>
      <dgm:t>
        <a:bodyPr/>
        <a:lstStyle/>
        <a:p>
          <a:pPr rtl="0"/>
          <a:r>
            <a:rPr lang="ru-RU" sz="1800" dirty="0" smtClean="0"/>
            <a:t>6-дневная учебная неделя в ОО республик РФ (изучение родного и (или) государственного языка наряду с преподаванием на русском языке); </a:t>
          </a:r>
          <a:endParaRPr lang="ru-RU" sz="1800" dirty="0"/>
        </a:p>
      </dgm:t>
    </dgm:pt>
    <dgm:pt modelId="{B06BC790-8D33-4AC8-A7BB-086E3C3F37B3}" type="parTrans" cxnId="{3BB75BE5-E1EF-428E-A00C-0FCC29F72A0B}">
      <dgm:prSet/>
      <dgm:spPr/>
      <dgm:t>
        <a:bodyPr/>
        <a:lstStyle/>
        <a:p>
          <a:endParaRPr lang="ru-RU" sz="6600"/>
        </a:p>
      </dgm:t>
    </dgm:pt>
    <dgm:pt modelId="{EFF4B5E6-73C4-4C8A-A01F-13EF50A133A3}" type="sibTrans" cxnId="{3BB75BE5-E1EF-428E-A00C-0FCC29F72A0B}">
      <dgm:prSet/>
      <dgm:spPr/>
      <dgm:t>
        <a:bodyPr/>
        <a:lstStyle/>
        <a:p>
          <a:endParaRPr lang="ru-RU" sz="6600"/>
        </a:p>
      </dgm:t>
    </dgm:pt>
    <dgm:pt modelId="{445192F3-481A-468C-B42A-A53A40324564}">
      <dgm:prSet custT="1"/>
      <dgm:spPr/>
      <dgm:t>
        <a:bodyPr/>
        <a:lstStyle/>
        <a:p>
          <a:r>
            <a:rPr lang="ru-RU" sz="1800" dirty="0" smtClean="0"/>
            <a:t>Всего за пять лет– 5338 ч.</a:t>
          </a:r>
          <a:endParaRPr lang="ru-RU" sz="1800" dirty="0"/>
        </a:p>
      </dgm:t>
    </dgm:pt>
    <dgm:pt modelId="{79C63442-0681-4A1A-B3C8-CD554668D111}" type="parTrans" cxnId="{1E8651BF-6F82-4066-85EF-345DF12FD1E7}">
      <dgm:prSet/>
      <dgm:spPr/>
      <dgm:t>
        <a:bodyPr/>
        <a:lstStyle/>
        <a:p>
          <a:endParaRPr lang="ru-RU" sz="6600"/>
        </a:p>
      </dgm:t>
    </dgm:pt>
    <dgm:pt modelId="{AB7E033D-1B31-471C-9DDB-0A00F7C605A0}" type="sibTrans" cxnId="{1E8651BF-6F82-4066-85EF-345DF12FD1E7}">
      <dgm:prSet/>
      <dgm:spPr/>
      <dgm:t>
        <a:bodyPr/>
        <a:lstStyle/>
        <a:p>
          <a:endParaRPr lang="ru-RU" sz="6600"/>
        </a:p>
      </dgm:t>
    </dgm:pt>
    <dgm:pt modelId="{7793862E-69D8-4FEC-8549-9061DC7023B7}">
      <dgm:prSet custT="1"/>
      <dgm:spPr/>
      <dgm:t>
        <a:bodyPr/>
        <a:lstStyle/>
        <a:p>
          <a:r>
            <a:rPr lang="ru-RU" sz="1800" dirty="0" smtClean="0"/>
            <a:t>Всего за пять лет – 5338 ч.</a:t>
          </a:r>
          <a:endParaRPr lang="ru-RU" sz="1800" dirty="0"/>
        </a:p>
      </dgm:t>
    </dgm:pt>
    <dgm:pt modelId="{B03C36B0-EF79-4212-99EA-7E8E2AE862B9}" type="parTrans" cxnId="{E813DAE4-CC4B-4A08-9248-2A586F208028}">
      <dgm:prSet/>
      <dgm:spPr/>
      <dgm:t>
        <a:bodyPr/>
        <a:lstStyle/>
        <a:p>
          <a:endParaRPr lang="ru-RU" sz="6600"/>
        </a:p>
      </dgm:t>
    </dgm:pt>
    <dgm:pt modelId="{2BC1857B-4317-42FA-97EF-5121D9F03F9B}" type="sibTrans" cxnId="{E813DAE4-CC4B-4A08-9248-2A586F208028}">
      <dgm:prSet/>
      <dgm:spPr/>
      <dgm:t>
        <a:bodyPr/>
        <a:lstStyle/>
        <a:p>
          <a:endParaRPr lang="ru-RU" sz="6600"/>
        </a:p>
      </dgm:t>
    </dgm:pt>
    <dgm:pt modelId="{DDDE2203-1D11-4E23-85EE-EC2190E9AE40}">
      <dgm:prSet custT="1"/>
      <dgm:spPr/>
      <dgm:t>
        <a:bodyPr/>
        <a:lstStyle/>
        <a:p>
          <a:r>
            <a:rPr lang="ru-RU" sz="1800" dirty="0" smtClean="0"/>
            <a:t>Всего за пять лет – 5542 ч.</a:t>
          </a:r>
          <a:endParaRPr lang="ru-RU" sz="1800" dirty="0"/>
        </a:p>
      </dgm:t>
    </dgm:pt>
    <dgm:pt modelId="{398F2068-8C60-4D9D-AAB2-264F7946E5F9}" type="parTrans" cxnId="{8290F352-9EC6-47AC-8901-D08E69BDF7DA}">
      <dgm:prSet/>
      <dgm:spPr/>
      <dgm:t>
        <a:bodyPr/>
        <a:lstStyle/>
        <a:p>
          <a:endParaRPr lang="ru-RU" sz="6600"/>
        </a:p>
      </dgm:t>
    </dgm:pt>
    <dgm:pt modelId="{4B07A534-3376-483A-83BC-FEC241760589}" type="sibTrans" cxnId="{8290F352-9EC6-47AC-8901-D08E69BDF7DA}">
      <dgm:prSet/>
      <dgm:spPr/>
      <dgm:t>
        <a:bodyPr/>
        <a:lstStyle/>
        <a:p>
          <a:endParaRPr lang="ru-RU" sz="6600"/>
        </a:p>
      </dgm:t>
    </dgm:pt>
    <dgm:pt modelId="{9CD68C9A-F72D-4013-95C9-FB5E685A24D4}">
      <dgm:prSet custT="1"/>
      <dgm:spPr/>
      <dgm:t>
        <a:bodyPr/>
        <a:lstStyle/>
        <a:p>
          <a:r>
            <a:rPr lang="ru-RU" sz="1800" dirty="0" smtClean="0"/>
            <a:t>Всего за пять лет – 5542 ч.</a:t>
          </a:r>
          <a:endParaRPr lang="ru-RU" sz="1800" dirty="0"/>
        </a:p>
      </dgm:t>
    </dgm:pt>
    <dgm:pt modelId="{5FD3594F-F8E9-4D5C-89C9-36830D310E01}" type="parTrans" cxnId="{2976E180-D200-41F0-AE8F-4187713F8AC7}">
      <dgm:prSet/>
      <dgm:spPr/>
      <dgm:t>
        <a:bodyPr/>
        <a:lstStyle/>
        <a:p>
          <a:endParaRPr lang="ru-RU" sz="6600"/>
        </a:p>
      </dgm:t>
    </dgm:pt>
    <dgm:pt modelId="{7C349663-FE42-482C-B293-87B226AA3935}" type="sibTrans" cxnId="{2976E180-D200-41F0-AE8F-4187713F8AC7}">
      <dgm:prSet/>
      <dgm:spPr/>
      <dgm:t>
        <a:bodyPr/>
        <a:lstStyle/>
        <a:p>
          <a:endParaRPr lang="ru-RU" sz="6600"/>
        </a:p>
      </dgm:t>
    </dgm:pt>
    <dgm:pt modelId="{C5C9F07E-3F9B-4C9D-906A-D52888CE09BF}">
      <dgm:prSet custT="1"/>
      <dgm:spPr/>
      <dgm:t>
        <a:bodyPr/>
        <a:lstStyle/>
        <a:p>
          <a:r>
            <a:rPr lang="ru-RU" sz="1800" dirty="0" smtClean="0"/>
            <a:t>Всего за пять лет – 5542 ч.</a:t>
          </a:r>
          <a:endParaRPr lang="ru-RU" sz="1800" dirty="0"/>
        </a:p>
      </dgm:t>
    </dgm:pt>
    <dgm:pt modelId="{B7D533FC-920B-4CDB-A185-DA587C23A8CE}" type="parTrans" cxnId="{A45D0392-76D5-423D-ACC4-9F228F3F311B}">
      <dgm:prSet/>
      <dgm:spPr/>
      <dgm:t>
        <a:bodyPr/>
        <a:lstStyle/>
        <a:p>
          <a:endParaRPr lang="ru-RU" sz="6600"/>
        </a:p>
      </dgm:t>
    </dgm:pt>
    <dgm:pt modelId="{17043393-E78E-4132-B074-EAC867E39454}" type="sibTrans" cxnId="{A45D0392-76D5-423D-ACC4-9F228F3F311B}">
      <dgm:prSet/>
      <dgm:spPr/>
      <dgm:t>
        <a:bodyPr/>
        <a:lstStyle/>
        <a:p>
          <a:endParaRPr lang="ru-RU" sz="6600"/>
        </a:p>
      </dgm:t>
    </dgm:pt>
    <dgm:pt modelId="{7E5549AC-4C26-4052-B680-EC4110082497}">
      <dgm:prSet custT="1"/>
      <dgm:spPr/>
      <dgm:t>
        <a:bodyPr/>
        <a:lstStyle/>
        <a:p>
          <a:pPr rtl="0"/>
          <a:r>
            <a:rPr lang="ru-RU" sz="1800" dirty="0" smtClean="0"/>
            <a:t> 6-дневная учебная неделя (обучение на родном (нерусском) языке)</a:t>
          </a:r>
          <a:endParaRPr lang="ru-RU" sz="1800" dirty="0"/>
        </a:p>
      </dgm:t>
    </dgm:pt>
    <dgm:pt modelId="{A40BB659-C2AE-4420-8499-CBE5D3B539B7}" type="parTrans" cxnId="{432551F9-950B-495C-B72B-333A251939D7}">
      <dgm:prSet/>
      <dgm:spPr/>
      <dgm:t>
        <a:bodyPr/>
        <a:lstStyle/>
        <a:p>
          <a:endParaRPr lang="ru-RU"/>
        </a:p>
      </dgm:t>
    </dgm:pt>
    <dgm:pt modelId="{BBE3E37F-16C1-4326-AFC1-6279C6FBB652}" type="sibTrans" cxnId="{432551F9-950B-495C-B72B-333A251939D7}">
      <dgm:prSet/>
      <dgm:spPr/>
      <dgm:t>
        <a:bodyPr/>
        <a:lstStyle/>
        <a:p>
          <a:endParaRPr lang="ru-RU"/>
        </a:p>
      </dgm:t>
    </dgm:pt>
    <dgm:pt modelId="{DB839D6E-CD17-428B-9D76-0A3B402FEB27}">
      <dgm:prSet custT="1"/>
      <dgm:spPr/>
      <dgm:t>
        <a:bodyPr/>
        <a:lstStyle/>
        <a:p>
          <a:r>
            <a:rPr lang="ru-RU" sz="1800" dirty="0" smtClean="0"/>
            <a:t>  Всего за пять лет – 5542 ч.</a:t>
          </a:r>
          <a:endParaRPr lang="ru-RU" sz="1800" dirty="0"/>
        </a:p>
      </dgm:t>
    </dgm:pt>
    <dgm:pt modelId="{58535EA9-5BAF-47CC-B7CF-B935E2DFB15E}" type="parTrans" cxnId="{ACEAAA25-19BD-4A3E-AA9E-54411D808701}">
      <dgm:prSet/>
      <dgm:spPr/>
      <dgm:t>
        <a:bodyPr/>
        <a:lstStyle/>
        <a:p>
          <a:endParaRPr lang="ru-RU"/>
        </a:p>
      </dgm:t>
    </dgm:pt>
    <dgm:pt modelId="{6317A728-E662-4FBE-9710-B5699CA80897}" type="sibTrans" cxnId="{ACEAAA25-19BD-4A3E-AA9E-54411D808701}">
      <dgm:prSet/>
      <dgm:spPr/>
      <dgm:t>
        <a:bodyPr/>
        <a:lstStyle/>
        <a:p>
          <a:endParaRPr lang="ru-RU"/>
        </a:p>
      </dgm:t>
    </dgm:pt>
    <dgm:pt modelId="{59334473-A0F2-4887-B5EB-71845FAD0E28}" type="pres">
      <dgm:prSet presAssocID="{60B7A593-844F-4D0E-B928-EBF81C6BFAF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8F6B6A-86DF-45F4-87A0-B14D4BE61C03}" type="pres">
      <dgm:prSet presAssocID="{9A513CBF-055F-4038-8A1E-EECC8A3D254B}" presName="horFlow" presStyleCnt="0"/>
      <dgm:spPr/>
    </dgm:pt>
    <dgm:pt modelId="{173CE49D-C074-480F-AA7C-391DB08B59A0}" type="pres">
      <dgm:prSet presAssocID="{9A513CBF-055F-4038-8A1E-EECC8A3D254B}" presName="bigChev" presStyleLbl="node1" presStyleIdx="0" presStyleCnt="6" custScaleX="315029"/>
      <dgm:spPr/>
      <dgm:t>
        <a:bodyPr/>
        <a:lstStyle/>
        <a:p>
          <a:endParaRPr lang="ru-RU"/>
        </a:p>
      </dgm:t>
    </dgm:pt>
    <dgm:pt modelId="{24839784-5E5D-4186-92FB-375E0D441F90}" type="pres">
      <dgm:prSet presAssocID="{79C63442-0681-4A1A-B3C8-CD554668D111}" presName="parTrans" presStyleCnt="0"/>
      <dgm:spPr/>
    </dgm:pt>
    <dgm:pt modelId="{97429F07-3108-40E1-BB4A-9340D12B79CE}" type="pres">
      <dgm:prSet presAssocID="{445192F3-481A-468C-B42A-A53A40324564}" presName="node" presStyleLbl="alignAccFollowNode1" presStyleIdx="0" presStyleCnt="6" custScaleX="121673" custScaleY="91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314C8-1BFA-42AA-AE31-F8B134165DEE}" type="pres">
      <dgm:prSet presAssocID="{9A513CBF-055F-4038-8A1E-EECC8A3D254B}" presName="vSp" presStyleCnt="0"/>
      <dgm:spPr/>
    </dgm:pt>
    <dgm:pt modelId="{87F2C4FC-BD68-4F12-BC63-DF9285F2816E}" type="pres">
      <dgm:prSet presAssocID="{98773F89-7F9D-49C5-ACF7-ED1304A9301E}" presName="horFlow" presStyleCnt="0"/>
      <dgm:spPr/>
    </dgm:pt>
    <dgm:pt modelId="{F5454283-5531-4AEE-A3E8-7782D992444D}" type="pres">
      <dgm:prSet presAssocID="{98773F89-7F9D-49C5-ACF7-ED1304A9301E}" presName="bigChev" presStyleLbl="node1" presStyleIdx="1" presStyleCnt="6" custScaleX="315029"/>
      <dgm:spPr/>
      <dgm:t>
        <a:bodyPr/>
        <a:lstStyle/>
        <a:p>
          <a:endParaRPr lang="ru-RU"/>
        </a:p>
      </dgm:t>
    </dgm:pt>
    <dgm:pt modelId="{41608A12-F4E1-49EC-B23C-E18AEF7A6869}" type="pres">
      <dgm:prSet presAssocID="{B03C36B0-EF79-4212-99EA-7E8E2AE862B9}" presName="parTrans" presStyleCnt="0"/>
      <dgm:spPr/>
    </dgm:pt>
    <dgm:pt modelId="{CE9DC292-57ED-473B-BEB3-7866F95AFFEC}" type="pres">
      <dgm:prSet presAssocID="{7793862E-69D8-4FEC-8549-9061DC7023B7}" presName="node" presStyleLbl="alignAccFollowNode1" presStyleIdx="1" presStyleCnt="6" custScaleX="121673" custScaleY="91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C8B7D-A139-4D42-A2EC-BEE2D7CD5D3F}" type="pres">
      <dgm:prSet presAssocID="{98773F89-7F9D-49C5-ACF7-ED1304A9301E}" presName="vSp" presStyleCnt="0"/>
      <dgm:spPr/>
    </dgm:pt>
    <dgm:pt modelId="{D1D72431-E8F1-4951-AE3C-6855F7D582E4}" type="pres">
      <dgm:prSet presAssocID="{865C1711-660D-4093-B83B-56326F028F30}" presName="horFlow" presStyleCnt="0"/>
      <dgm:spPr/>
    </dgm:pt>
    <dgm:pt modelId="{70221BC7-0E2F-4EB5-9BFF-587178E7B936}" type="pres">
      <dgm:prSet presAssocID="{865C1711-660D-4093-B83B-56326F028F30}" presName="bigChev" presStyleLbl="node1" presStyleIdx="2" presStyleCnt="6" custScaleX="315029"/>
      <dgm:spPr/>
      <dgm:t>
        <a:bodyPr/>
        <a:lstStyle/>
        <a:p>
          <a:endParaRPr lang="ru-RU"/>
        </a:p>
      </dgm:t>
    </dgm:pt>
    <dgm:pt modelId="{CC04B4FD-31E8-4103-9377-CD0F261A5912}" type="pres">
      <dgm:prSet presAssocID="{398F2068-8C60-4D9D-AAB2-264F7946E5F9}" presName="parTrans" presStyleCnt="0"/>
      <dgm:spPr/>
    </dgm:pt>
    <dgm:pt modelId="{92A587A6-660A-4FF6-B69E-84BD4D699FAE}" type="pres">
      <dgm:prSet presAssocID="{DDDE2203-1D11-4E23-85EE-EC2190E9AE40}" presName="node" presStyleLbl="alignAccFollowNode1" presStyleIdx="2" presStyleCnt="6" custScaleX="121673" custScaleY="91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53295-746F-4AD5-88C6-57BD585C5DF9}" type="pres">
      <dgm:prSet presAssocID="{865C1711-660D-4093-B83B-56326F028F30}" presName="vSp" presStyleCnt="0"/>
      <dgm:spPr/>
    </dgm:pt>
    <dgm:pt modelId="{D56270CA-6DEB-4ECB-A312-B1AC9763FCC3}" type="pres">
      <dgm:prSet presAssocID="{6E22EF85-A0AD-45A1-866B-8C5EA73BC849}" presName="horFlow" presStyleCnt="0"/>
      <dgm:spPr/>
    </dgm:pt>
    <dgm:pt modelId="{F2291E47-221E-4C5E-BACA-FA8AAE9025C6}" type="pres">
      <dgm:prSet presAssocID="{6E22EF85-A0AD-45A1-866B-8C5EA73BC849}" presName="bigChev" presStyleLbl="node1" presStyleIdx="3" presStyleCnt="6" custScaleX="315029"/>
      <dgm:spPr/>
      <dgm:t>
        <a:bodyPr/>
        <a:lstStyle/>
        <a:p>
          <a:endParaRPr lang="ru-RU"/>
        </a:p>
      </dgm:t>
    </dgm:pt>
    <dgm:pt modelId="{EB87AA41-299A-4F5B-8838-A9F170556867}" type="pres">
      <dgm:prSet presAssocID="{5FD3594F-F8E9-4D5C-89C9-36830D310E01}" presName="parTrans" presStyleCnt="0"/>
      <dgm:spPr/>
    </dgm:pt>
    <dgm:pt modelId="{ED0C006B-ECD6-4EEA-8F16-744146B1ED63}" type="pres">
      <dgm:prSet presAssocID="{9CD68C9A-F72D-4013-95C9-FB5E685A24D4}" presName="node" presStyleLbl="alignAccFollowNode1" presStyleIdx="3" presStyleCnt="6" custScaleX="121673" custScaleY="91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2C6C2-D70A-42F3-B1A1-36315B49348E}" type="pres">
      <dgm:prSet presAssocID="{6E22EF85-A0AD-45A1-866B-8C5EA73BC849}" presName="vSp" presStyleCnt="0"/>
      <dgm:spPr/>
    </dgm:pt>
    <dgm:pt modelId="{1243C749-C316-4EF1-A99C-22B56FA190C5}" type="pres">
      <dgm:prSet presAssocID="{3090D29C-936F-41DB-BAF7-A0DB89196E01}" presName="horFlow" presStyleCnt="0"/>
      <dgm:spPr/>
    </dgm:pt>
    <dgm:pt modelId="{61CB135F-DD90-40C4-976C-65C2B9DE1121}" type="pres">
      <dgm:prSet presAssocID="{3090D29C-936F-41DB-BAF7-A0DB89196E01}" presName="bigChev" presStyleLbl="node1" presStyleIdx="4" presStyleCnt="6" custScaleX="315029"/>
      <dgm:spPr/>
      <dgm:t>
        <a:bodyPr/>
        <a:lstStyle/>
        <a:p>
          <a:endParaRPr lang="ru-RU"/>
        </a:p>
      </dgm:t>
    </dgm:pt>
    <dgm:pt modelId="{2123181B-F1A3-4D5C-B0F7-39499FAB44E7}" type="pres">
      <dgm:prSet presAssocID="{3090D29C-936F-41DB-BAF7-A0DB89196E01}" presName="vSp" presStyleCnt="0"/>
      <dgm:spPr/>
    </dgm:pt>
    <dgm:pt modelId="{85D3001B-5725-4E7B-9AD1-3F018920A16A}" type="pres">
      <dgm:prSet presAssocID="{7E5549AC-4C26-4052-B680-EC4110082497}" presName="horFlow" presStyleCnt="0"/>
      <dgm:spPr/>
    </dgm:pt>
    <dgm:pt modelId="{0ECE531D-849B-4DE1-AE11-6C2FDCB5154A}" type="pres">
      <dgm:prSet presAssocID="{7E5549AC-4C26-4052-B680-EC4110082497}" presName="bigChev" presStyleLbl="node1" presStyleIdx="5" presStyleCnt="6" custScaleX="298309" custScaleY="98014"/>
      <dgm:spPr/>
      <dgm:t>
        <a:bodyPr/>
        <a:lstStyle/>
        <a:p>
          <a:endParaRPr lang="ru-RU"/>
        </a:p>
      </dgm:t>
    </dgm:pt>
    <dgm:pt modelId="{B7352C61-0503-4134-BA08-69DF471257C6}" type="pres">
      <dgm:prSet presAssocID="{B7D533FC-920B-4CDB-A185-DA587C23A8CE}" presName="parTrans" presStyleCnt="0"/>
      <dgm:spPr/>
    </dgm:pt>
    <dgm:pt modelId="{5EA9D2D1-4E5A-445B-9809-0834D3FEEA64}" type="pres">
      <dgm:prSet presAssocID="{C5C9F07E-3F9B-4C9D-906A-D52888CE09BF}" presName="node" presStyleLbl="alignAccFollowNode1" presStyleIdx="4" presStyleCnt="6" custScaleX="121673" custScaleY="91146" custLinFactNeighborX="32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D90D4-DC4C-4356-8087-EFE60095042B}" type="pres">
      <dgm:prSet presAssocID="{17043393-E78E-4132-B074-EAC867E39454}" presName="sibTrans" presStyleCnt="0"/>
      <dgm:spPr/>
    </dgm:pt>
    <dgm:pt modelId="{10EBEACA-D76F-417F-BBB4-C579B449C89C}" type="pres">
      <dgm:prSet presAssocID="{DB839D6E-CD17-428B-9D76-0A3B402FEB27}" presName="node" presStyleLbl="alignAccFollowNode1" presStyleIdx="5" presStyleCnt="6" custScaleX="114977" custLinFactX="-76162" custLinFactY="-39641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4CA6F7-B6AA-4CFF-A1EC-13A4C57B69E8}" srcId="{60B7A593-844F-4D0E-B928-EBF81C6BFAF2}" destId="{98773F89-7F9D-49C5-ACF7-ED1304A9301E}" srcOrd="1" destOrd="0" parTransId="{93557412-0D30-4119-AEDB-147FCF21ED2C}" sibTransId="{C9E5378D-D990-4F71-902A-00772BB6A4F9}"/>
    <dgm:cxn modelId="{177F9413-8862-410A-89CC-A8B180D8175E}" type="presOf" srcId="{865C1711-660D-4093-B83B-56326F028F30}" destId="{70221BC7-0E2F-4EB5-9BFF-587178E7B936}" srcOrd="0" destOrd="0" presId="urn:microsoft.com/office/officeart/2005/8/layout/lProcess3"/>
    <dgm:cxn modelId="{F81B8CB6-0906-4081-95D8-F206968DA4F6}" srcId="{60B7A593-844F-4D0E-B928-EBF81C6BFAF2}" destId="{6E22EF85-A0AD-45A1-866B-8C5EA73BC849}" srcOrd="3" destOrd="0" parTransId="{5D11667A-97F5-4592-B722-C8FE6E5546AC}" sibTransId="{261D8917-0683-45A0-A3EE-8B7D6A8077E1}"/>
    <dgm:cxn modelId="{0049C769-1326-4CD3-B0F3-C2643B82BEF7}" type="presOf" srcId="{98773F89-7F9D-49C5-ACF7-ED1304A9301E}" destId="{F5454283-5531-4AEE-A3E8-7782D992444D}" srcOrd="0" destOrd="0" presId="urn:microsoft.com/office/officeart/2005/8/layout/lProcess3"/>
    <dgm:cxn modelId="{B726F7F5-02ED-4B1E-95D6-742AC34FB7A9}" type="presOf" srcId="{9CD68C9A-F72D-4013-95C9-FB5E685A24D4}" destId="{ED0C006B-ECD6-4EEA-8F16-744146B1ED63}" srcOrd="0" destOrd="0" presId="urn:microsoft.com/office/officeart/2005/8/layout/lProcess3"/>
    <dgm:cxn modelId="{7B6882B6-9263-412B-973A-54F3400A1F73}" type="presOf" srcId="{7E5549AC-4C26-4052-B680-EC4110082497}" destId="{0ECE531D-849B-4DE1-AE11-6C2FDCB5154A}" srcOrd="0" destOrd="0" presId="urn:microsoft.com/office/officeart/2005/8/layout/lProcess3"/>
    <dgm:cxn modelId="{3BB75BE5-E1EF-428E-A00C-0FCC29F72A0B}" srcId="{60B7A593-844F-4D0E-B928-EBF81C6BFAF2}" destId="{3090D29C-936F-41DB-BAF7-A0DB89196E01}" srcOrd="4" destOrd="0" parTransId="{B06BC790-8D33-4AC8-A7BB-086E3C3F37B3}" sibTransId="{EFF4B5E6-73C4-4C8A-A01F-13EF50A133A3}"/>
    <dgm:cxn modelId="{60DD4198-730C-4F52-B27E-0082BD3F18C0}" type="presOf" srcId="{DB839D6E-CD17-428B-9D76-0A3B402FEB27}" destId="{10EBEACA-D76F-417F-BBB4-C579B449C89C}" srcOrd="0" destOrd="0" presId="urn:microsoft.com/office/officeart/2005/8/layout/lProcess3"/>
    <dgm:cxn modelId="{23706EAA-5FF1-4C03-8E1C-EB3B73FBE165}" type="presOf" srcId="{6E22EF85-A0AD-45A1-866B-8C5EA73BC849}" destId="{F2291E47-221E-4C5E-BACA-FA8AAE9025C6}" srcOrd="0" destOrd="0" presId="urn:microsoft.com/office/officeart/2005/8/layout/lProcess3"/>
    <dgm:cxn modelId="{E210D1FB-912E-42EF-8917-E297DF0B7395}" type="presOf" srcId="{9A513CBF-055F-4038-8A1E-EECC8A3D254B}" destId="{173CE49D-C074-480F-AA7C-391DB08B59A0}" srcOrd="0" destOrd="0" presId="urn:microsoft.com/office/officeart/2005/8/layout/lProcess3"/>
    <dgm:cxn modelId="{EBD79D5B-A863-45A8-A0F6-00E1CF6A1804}" type="presOf" srcId="{DDDE2203-1D11-4E23-85EE-EC2190E9AE40}" destId="{92A587A6-660A-4FF6-B69E-84BD4D699FAE}" srcOrd="0" destOrd="0" presId="urn:microsoft.com/office/officeart/2005/8/layout/lProcess3"/>
    <dgm:cxn modelId="{627791FC-5E0D-4096-82C0-0D94EE466AE9}" type="presOf" srcId="{7793862E-69D8-4FEC-8549-9061DC7023B7}" destId="{CE9DC292-57ED-473B-BEB3-7866F95AFFEC}" srcOrd="0" destOrd="0" presId="urn:microsoft.com/office/officeart/2005/8/layout/lProcess3"/>
    <dgm:cxn modelId="{2976E180-D200-41F0-AE8F-4187713F8AC7}" srcId="{6E22EF85-A0AD-45A1-866B-8C5EA73BC849}" destId="{9CD68C9A-F72D-4013-95C9-FB5E685A24D4}" srcOrd="0" destOrd="0" parTransId="{5FD3594F-F8E9-4D5C-89C9-36830D310E01}" sibTransId="{7C349663-FE42-482C-B293-87B226AA3935}"/>
    <dgm:cxn modelId="{E813DAE4-CC4B-4A08-9248-2A586F208028}" srcId="{98773F89-7F9D-49C5-ACF7-ED1304A9301E}" destId="{7793862E-69D8-4FEC-8549-9061DC7023B7}" srcOrd="0" destOrd="0" parTransId="{B03C36B0-EF79-4212-99EA-7E8E2AE862B9}" sibTransId="{2BC1857B-4317-42FA-97EF-5121D9F03F9B}"/>
    <dgm:cxn modelId="{217C7908-059D-48E9-A121-102E4272C07B}" type="presOf" srcId="{3090D29C-936F-41DB-BAF7-A0DB89196E01}" destId="{61CB135F-DD90-40C4-976C-65C2B9DE1121}" srcOrd="0" destOrd="0" presId="urn:microsoft.com/office/officeart/2005/8/layout/lProcess3"/>
    <dgm:cxn modelId="{8290F352-9EC6-47AC-8901-D08E69BDF7DA}" srcId="{865C1711-660D-4093-B83B-56326F028F30}" destId="{DDDE2203-1D11-4E23-85EE-EC2190E9AE40}" srcOrd="0" destOrd="0" parTransId="{398F2068-8C60-4D9D-AAB2-264F7946E5F9}" sibTransId="{4B07A534-3376-483A-83BC-FEC241760589}"/>
    <dgm:cxn modelId="{9F7EA909-0E12-4C2F-B6B0-73D80942CD34}" type="presOf" srcId="{445192F3-481A-468C-B42A-A53A40324564}" destId="{97429F07-3108-40E1-BB4A-9340D12B79CE}" srcOrd="0" destOrd="0" presId="urn:microsoft.com/office/officeart/2005/8/layout/lProcess3"/>
    <dgm:cxn modelId="{23D0B57A-C2CA-45E6-A9F3-3BEEECCFB082}" srcId="{60B7A593-844F-4D0E-B928-EBF81C6BFAF2}" destId="{865C1711-660D-4093-B83B-56326F028F30}" srcOrd="2" destOrd="0" parTransId="{F74F4658-1148-4446-810B-9FFAD8CAAF27}" sibTransId="{9E47435B-23D2-4334-B052-D6759F59D394}"/>
    <dgm:cxn modelId="{A45D0392-76D5-423D-ACC4-9F228F3F311B}" srcId="{7E5549AC-4C26-4052-B680-EC4110082497}" destId="{C5C9F07E-3F9B-4C9D-906A-D52888CE09BF}" srcOrd="0" destOrd="0" parTransId="{B7D533FC-920B-4CDB-A185-DA587C23A8CE}" sibTransId="{17043393-E78E-4132-B074-EAC867E39454}"/>
    <dgm:cxn modelId="{DEA67837-AE22-43A3-94BF-08A26B8D9FDA}" type="presOf" srcId="{C5C9F07E-3F9B-4C9D-906A-D52888CE09BF}" destId="{5EA9D2D1-4E5A-445B-9809-0834D3FEEA64}" srcOrd="0" destOrd="0" presId="urn:microsoft.com/office/officeart/2005/8/layout/lProcess3"/>
    <dgm:cxn modelId="{432551F9-950B-495C-B72B-333A251939D7}" srcId="{60B7A593-844F-4D0E-B928-EBF81C6BFAF2}" destId="{7E5549AC-4C26-4052-B680-EC4110082497}" srcOrd="5" destOrd="0" parTransId="{A40BB659-C2AE-4420-8499-CBE5D3B539B7}" sibTransId="{BBE3E37F-16C1-4326-AFC1-6279C6FBB652}"/>
    <dgm:cxn modelId="{ACEAAA25-19BD-4A3E-AA9E-54411D808701}" srcId="{7E5549AC-4C26-4052-B680-EC4110082497}" destId="{DB839D6E-CD17-428B-9D76-0A3B402FEB27}" srcOrd="1" destOrd="0" parTransId="{58535EA9-5BAF-47CC-B7CF-B935E2DFB15E}" sibTransId="{6317A728-E662-4FBE-9710-B5699CA80897}"/>
    <dgm:cxn modelId="{1E8651BF-6F82-4066-85EF-345DF12FD1E7}" srcId="{9A513CBF-055F-4038-8A1E-EECC8A3D254B}" destId="{445192F3-481A-468C-B42A-A53A40324564}" srcOrd="0" destOrd="0" parTransId="{79C63442-0681-4A1A-B3C8-CD554668D111}" sibTransId="{AB7E033D-1B31-471C-9DDB-0A00F7C605A0}"/>
    <dgm:cxn modelId="{24964871-AED6-4EA7-A63C-C4FB8D19560C}" type="presOf" srcId="{60B7A593-844F-4D0E-B928-EBF81C6BFAF2}" destId="{59334473-A0F2-4887-B5EB-71845FAD0E28}" srcOrd="0" destOrd="0" presId="urn:microsoft.com/office/officeart/2005/8/layout/lProcess3"/>
    <dgm:cxn modelId="{06155C20-1162-4272-B30A-08F271595460}" srcId="{60B7A593-844F-4D0E-B928-EBF81C6BFAF2}" destId="{9A513CBF-055F-4038-8A1E-EECC8A3D254B}" srcOrd="0" destOrd="0" parTransId="{CCE537E8-C9B8-4590-ACED-DD85CC71F217}" sibTransId="{71CD2587-6AD2-41FF-A6E1-48396268FA04}"/>
    <dgm:cxn modelId="{3ECCEAE1-AF9A-4A90-ACDE-E32BDF729D0F}" type="presParOf" srcId="{59334473-A0F2-4887-B5EB-71845FAD0E28}" destId="{448F6B6A-86DF-45F4-87A0-B14D4BE61C03}" srcOrd="0" destOrd="0" presId="urn:microsoft.com/office/officeart/2005/8/layout/lProcess3"/>
    <dgm:cxn modelId="{DEE24670-5CC9-4028-A4C6-0B0249F45534}" type="presParOf" srcId="{448F6B6A-86DF-45F4-87A0-B14D4BE61C03}" destId="{173CE49D-C074-480F-AA7C-391DB08B59A0}" srcOrd="0" destOrd="0" presId="urn:microsoft.com/office/officeart/2005/8/layout/lProcess3"/>
    <dgm:cxn modelId="{330B884E-8D33-4AB4-ABE3-F8859F34E91A}" type="presParOf" srcId="{448F6B6A-86DF-45F4-87A0-B14D4BE61C03}" destId="{24839784-5E5D-4186-92FB-375E0D441F90}" srcOrd="1" destOrd="0" presId="urn:microsoft.com/office/officeart/2005/8/layout/lProcess3"/>
    <dgm:cxn modelId="{7D8AAEB5-6B24-47DE-B97B-9CF00B77D26A}" type="presParOf" srcId="{448F6B6A-86DF-45F4-87A0-B14D4BE61C03}" destId="{97429F07-3108-40E1-BB4A-9340D12B79CE}" srcOrd="2" destOrd="0" presId="urn:microsoft.com/office/officeart/2005/8/layout/lProcess3"/>
    <dgm:cxn modelId="{C04D8DC2-F0D8-41FD-B13F-A0F06748E397}" type="presParOf" srcId="{59334473-A0F2-4887-B5EB-71845FAD0E28}" destId="{A4C314C8-1BFA-42AA-AE31-F8B134165DEE}" srcOrd="1" destOrd="0" presId="urn:microsoft.com/office/officeart/2005/8/layout/lProcess3"/>
    <dgm:cxn modelId="{2D0F6F9B-D7E8-46CE-B97D-38D0A6343FA9}" type="presParOf" srcId="{59334473-A0F2-4887-B5EB-71845FAD0E28}" destId="{87F2C4FC-BD68-4F12-BC63-DF9285F2816E}" srcOrd="2" destOrd="0" presId="urn:microsoft.com/office/officeart/2005/8/layout/lProcess3"/>
    <dgm:cxn modelId="{A2E70476-0B1D-4A9A-9CDD-76BA10B1C350}" type="presParOf" srcId="{87F2C4FC-BD68-4F12-BC63-DF9285F2816E}" destId="{F5454283-5531-4AEE-A3E8-7782D992444D}" srcOrd="0" destOrd="0" presId="urn:microsoft.com/office/officeart/2005/8/layout/lProcess3"/>
    <dgm:cxn modelId="{43D9E29A-9DC3-4803-B93C-38522E13BEEC}" type="presParOf" srcId="{87F2C4FC-BD68-4F12-BC63-DF9285F2816E}" destId="{41608A12-F4E1-49EC-B23C-E18AEF7A6869}" srcOrd="1" destOrd="0" presId="urn:microsoft.com/office/officeart/2005/8/layout/lProcess3"/>
    <dgm:cxn modelId="{5922CB33-834E-4E98-9C1C-611FC4D1A5D9}" type="presParOf" srcId="{87F2C4FC-BD68-4F12-BC63-DF9285F2816E}" destId="{CE9DC292-57ED-473B-BEB3-7866F95AFFEC}" srcOrd="2" destOrd="0" presId="urn:microsoft.com/office/officeart/2005/8/layout/lProcess3"/>
    <dgm:cxn modelId="{0FD37C7D-C036-476C-8DD9-B950BCA3FAC3}" type="presParOf" srcId="{59334473-A0F2-4887-B5EB-71845FAD0E28}" destId="{404C8B7D-A139-4D42-A2EC-BEE2D7CD5D3F}" srcOrd="3" destOrd="0" presId="urn:microsoft.com/office/officeart/2005/8/layout/lProcess3"/>
    <dgm:cxn modelId="{768D0E03-DB02-485D-8ED4-A2C7607131A3}" type="presParOf" srcId="{59334473-A0F2-4887-B5EB-71845FAD0E28}" destId="{D1D72431-E8F1-4951-AE3C-6855F7D582E4}" srcOrd="4" destOrd="0" presId="urn:microsoft.com/office/officeart/2005/8/layout/lProcess3"/>
    <dgm:cxn modelId="{5D608269-3501-45B8-B3E6-2FE31162F5D4}" type="presParOf" srcId="{D1D72431-E8F1-4951-AE3C-6855F7D582E4}" destId="{70221BC7-0E2F-4EB5-9BFF-587178E7B936}" srcOrd="0" destOrd="0" presId="urn:microsoft.com/office/officeart/2005/8/layout/lProcess3"/>
    <dgm:cxn modelId="{045CAB62-A3A6-409F-A793-4BB16591206E}" type="presParOf" srcId="{D1D72431-E8F1-4951-AE3C-6855F7D582E4}" destId="{CC04B4FD-31E8-4103-9377-CD0F261A5912}" srcOrd="1" destOrd="0" presId="urn:microsoft.com/office/officeart/2005/8/layout/lProcess3"/>
    <dgm:cxn modelId="{963F006D-07C2-4793-A6F9-292B3B18DC07}" type="presParOf" srcId="{D1D72431-E8F1-4951-AE3C-6855F7D582E4}" destId="{92A587A6-660A-4FF6-B69E-84BD4D699FAE}" srcOrd="2" destOrd="0" presId="urn:microsoft.com/office/officeart/2005/8/layout/lProcess3"/>
    <dgm:cxn modelId="{B23DF5DA-CF4A-4C6E-BF0B-E5D17D3DD49F}" type="presParOf" srcId="{59334473-A0F2-4887-B5EB-71845FAD0E28}" destId="{E8A53295-746F-4AD5-88C6-57BD585C5DF9}" srcOrd="5" destOrd="0" presId="urn:microsoft.com/office/officeart/2005/8/layout/lProcess3"/>
    <dgm:cxn modelId="{475E6CCE-70B7-4F68-80E9-47A8EDAA46FB}" type="presParOf" srcId="{59334473-A0F2-4887-B5EB-71845FAD0E28}" destId="{D56270CA-6DEB-4ECB-A312-B1AC9763FCC3}" srcOrd="6" destOrd="0" presId="urn:microsoft.com/office/officeart/2005/8/layout/lProcess3"/>
    <dgm:cxn modelId="{EC5BBA77-243C-44F2-9D07-A57A7EB3D353}" type="presParOf" srcId="{D56270CA-6DEB-4ECB-A312-B1AC9763FCC3}" destId="{F2291E47-221E-4C5E-BACA-FA8AAE9025C6}" srcOrd="0" destOrd="0" presId="urn:microsoft.com/office/officeart/2005/8/layout/lProcess3"/>
    <dgm:cxn modelId="{40DB6C69-2B3F-4D48-A136-E1DE6D1697A4}" type="presParOf" srcId="{D56270CA-6DEB-4ECB-A312-B1AC9763FCC3}" destId="{EB87AA41-299A-4F5B-8838-A9F170556867}" srcOrd="1" destOrd="0" presId="urn:microsoft.com/office/officeart/2005/8/layout/lProcess3"/>
    <dgm:cxn modelId="{1B92A2BE-B07D-4CA3-8203-9E7E59D7CD36}" type="presParOf" srcId="{D56270CA-6DEB-4ECB-A312-B1AC9763FCC3}" destId="{ED0C006B-ECD6-4EEA-8F16-744146B1ED63}" srcOrd="2" destOrd="0" presId="urn:microsoft.com/office/officeart/2005/8/layout/lProcess3"/>
    <dgm:cxn modelId="{1C24DAAE-3F8E-463A-ABE0-FF8BC1DFE6E4}" type="presParOf" srcId="{59334473-A0F2-4887-B5EB-71845FAD0E28}" destId="{6022C6C2-D70A-42F3-B1A1-36315B49348E}" srcOrd="7" destOrd="0" presId="urn:microsoft.com/office/officeart/2005/8/layout/lProcess3"/>
    <dgm:cxn modelId="{BC020EB2-D6E6-4DCB-978C-E6BB0A9812CB}" type="presParOf" srcId="{59334473-A0F2-4887-B5EB-71845FAD0E28}" destId="{1243C749-C316-4EF1-A99C-22B56FA190C5}" srcOrd="8" destOrd="0" presId="urn:microsoft.com/office/officeart/2005/8/layout/lProcess3"/>
    <dgm:cxn modelId="{84F4D8AC-E235-4F1A-A290-CCF1BCD6B19A}" type="presParOf" srcId="{1243C749-C316-4EF1-A99C-22B56FA190C5}" destId="{61CB135F-DD90-40C4-976C-65C2B9DE1121}" srcOrd="0" destOrd="0" presId="urn:microsoft.com/office/officeart/2005/8/layout/lProcess3"/>
    <dgm:cxn modelId="{E869E7AB-8078-4572-B7EB-6CDF8469DE98}" type="presParOf" srcId="{59334473-A0F2-4887-B5EB-71845FAD0E28}" destId="{2123181B-F1A3-4D5C-B0F7-39499FAB44E7}" srcOrd="9" destOrd="0" presId="urn:microsoft.com/office/officeart/2005/8/layout/lProcess3"/>
    <dgm:cxn modelId="{D35D35C6-5B68-4A0E-9EAA-DEC8E8227158}" type="presParOf" srcId="{59334473-A0F2-4887-B5EB-71845FAD0E28}" destId="{85D3001B-5725-4E7B-9AD1-3F018920A16A}" srcOrd="10" destOrd="0" presId="urn:microsoft.com/office/officeart/2005/8/layout/lProcess3"/>
    <dgm:cxn modelId="{11A12655-B21F-4D21-888F-5F611C003160}" type="presParOf" srcId="{85D3001B-5725-4E7B-9AD1-3F018920A16A}" destId="{0ECE531D-849B-4DE1-AE11-6C2FDCB5154A}" srcOrd="0" destOrd="0" presId="urn:microsoft.com/office/officeart/2005/8/layout/lProcess3"/>
    <dgm:cxn modelId="{D533A6F3-7C1F-44E4-83F5-912B30289D20}" type="presParOf" srcId="{85D3001B-5725-4E7B-9AD1-3F018920A16A}" destId="{B7352C61-0503-4134-BA08-69DF471257C6}" srcOrd="1" destOrd="0" presId="urn:microsoft.com/office/officeart/2005/8/layout/lProcess3"/>
    <dgm:cxn modelId="{D22C41A8-B6AD-45E7-9F5F-C5CC6B152617}" type="presParOf" srcId="{85D3001B-5725-4E7B-9AD1-3F018920A16A}" destId="{5EA9D2D1-4E5A-445B-9809-0834D3FEEA64}" srcOrd="2" destOrd="0" presId="urn:microsoft.com/office/officeart/2005/8/layout/lProcess3"/>
    <dgm:cxn modelId="{0086B705-4C3D-4BF5-968E-3C3C77C3003F}" type="presParOf" srcId="{85D3001B-5725-4E7B-9AD1-3F018920A16A}" destId="{A78D90D4-DC4C-4356-8087-EFE60095042B}" srcOrd="3" destOrd="0" presId="urn:microsoft.com/office/officeart/2005/8/layout/lProcess3"/>
    <dgm:cxn modelId="{243C24A4-6510-4CE9-897B-AF55E3298193}" type="presParOf" srcId="{85D3001B-5725-4E7B-9AD1-3F018920A16A}" destId="{10EBEACA-D76F-417F-BBB4-C579B449C89C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CE49D-C074-480F-AA7C-391DB08B59A0}">
      <dsp:nvSpPr>
        <dsp:cNvPr id="0" name=""/>
        <dsp:cNvSpPr/>
      </dsp:nvSpPr>
      <dsp:spPr>
        <a:xfrm>
          <a:off x="684885" y="697"/>
          <a:ext cx="5500659" cy="9832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5-дневная неделя</a:t>
          </a:r>
          <a:endParaRPr lang="ru-RU" sz="1800" kern="1200" dirty="0"/>
        </a:p>
      </dsp:txBody>
      <dsp:txXfrm>
        <a:off x="1176529" y="697"/>
        <a:ext cx="4517372" cy="983287"/>
      </dsp:txXfrm>
    </dsp:sp>
    <dsp:sp modelId="{97429F07-3108-40E1-BB4A-9340D12B79CE}">
      <dsp:nvSpPr>
        <dsp:cNvPr id="0" name=""/>
        <dsp:cNvSpPr/>
      </dsp:nvSpPr>
      <dsp:spPr>
        <a:xfrm>
          <a:off x="5865975" y="84277"/>
          <a:ext cx="2040322" cy="8161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Всего за четыре года – 3039 ч.</a:t>
          </a:r>
          <a:endParaRPr lang="ru-RU" sz="1800" kern="1200" dirty="0"/>
        </a:p>
      </dsp:txBody>
      <dsp:txXfrm>
        <a:off x="6274039" y="84277"/>
        <a:ext cx="1224194" cy="816128"/>
      </dsp:txXfrm>
    </dsp:sp>
    <dsp:sp modelId="{F5454283-5531-4AEE-A3E8-7782D992444D}">
      <dsp:nvSpPr>
        <dsp:cNvPr id="0" name=""/>
        <dsp:cNvSpPr/>
      </dsp:nvSpPr>
      <dsp:spPr>
        <a:xfrm>
          <a:off x="684885" y="1121645"/>
          <a:ext cx="5500659" cy="9832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5-дневная учебная неделя с изучением родного языка или на родном языке</a:t>
          </a:r>
          <a:endParaRPr lang="ru-RU" sz="1800" kern="1200" dirty="0"/>
        </a:p>
      </dsp:txBody>
      <dsp:txXfrm>
        <a:off x="1176529" y="1121645"/>
        <a:ext cx="4517372" cy="983287"/>
      </dsp:txXfrm>
    </dsp:sp>
    <dsp:sp modelId="{CE9DC292-57ED-473B-BEB3-7866F95AFFEC}">
      <dsp:nvSpPr>
        <dsp:cNvPr id="0" name=""/>
        <dsp:cNvSpPr/>
      </dsp:nvSpPr>
      <dsp:spPr>
        <a:xfrm>
          <a:off x="5865975" y="1205225"/>
          <a:ext cx="2040322" cy="8161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Всего за четыре года – 3039 ч</a:t>
          </a:r>
          <a:endParaRPr lang="ru-RU" sz="1800" kern="1200" dirty="0"/>
        </a:p>
      </dsp:txBody>
      <dsp:txXfrm>
        <a:off x="6274039" y="1205225"/>
        <a:ext cx="1224194" cy="816128"/>
      </dsp:txXfrm>
    </dsp:sp>
    <dsp:sp modelId="{70221BC7-0E2F-4EB5-9BFF-587178E7B936}">
      <dsp:nvSpPr>
        <dsp:cNvPr id="0" name=""/>
        <dsp:cNvSpPr/>
      </dsp:nvSpPr>
      <dsp:spPr>
        <a:xfrm>
          <a:off x="684885" y="2242593"/>
          <a:ext cx="5500659" cy="9832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Для 1 </a:t>
          </a:r>
          <a:r>
            <a:rPr lang="ru-RU" sz="1800" kern="1200" dirty="0" err="1" smtClean="0"/>
            <a:t>кл</a:t>
          </a:r>
          <a:r>
            <a:rPr lang="ru-RU" sz="1800" kern="1200" dirty="0" smtClean="0"/>
            <a:t>. — 5-дневная учебная неделя;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Для 2—4 </a:t>
          </a:r>
          <a:r>
            <a:rPr lang="ru-RU" sz="1800" kern="1200" dirty="0" err="1" smtClean="0"/>
            <a:t>кл</a:t>
          </a:r>
          <a:r>
            <a:rPr lang="ru-RU" sz="1800" kern="1200" dirty="0" smtClean="0"/>
            <a:t>. — 6-дневная</a:t>
          </a:r>
          <a:endParaRPr lang="ru-RU" sz="1800" kern="1200" dirty="0"/>
        </a:p>
      </dsp:txBody>
      <dsp:txXfrm>
        <a:off x="1176529" y="2242593"/>
        <a:ext cx="4517372" cy="983287"/>
      </dsp:txXfrm>
    </dsp:sp>
    <dsp:sp modelId="{92A587A6-660A-4FF6-B69E-84BD4D699FAE}">
      <dsp:nvSpPr>
        <dsp:cNvPr id="0" name=""/>
        <dsp:cNvSpPr/>
      </dsp:nvSpPr>
      <dsp:spPr>
        <a:xfrm>
          <a:off x="5865975" y="2326173"/>
          <a:ext cx="2040322" cy="8161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Всего за четыре года – 3175ч</a:t>
          </a:r>
          <a:endParaRPr lang="ru-RU" sz="1800" kern="1200"/>
        </a:p>
      </dsp:txBody>
      <dsp:txXfrm>
        <a:off x="6274039" y="2326173"/>
        <a:ext cx="1224194" cy="816128"/>
      </dsp:txXfrm>
    </dsp:sp>
    <dsp:sp modelId="{F2291E47-221E-4C5E-BACA-FA8AAE9025C6}">
      <dsp:nvSpPr>
        <dsp:cNvPr id="0" name=""/>
        <dsp:cNvSpPr/>
      </dsp:nvSpPr>
      <dsp:spPr>
        <a:xfrm>
          <a:off x="684885" y="3363541"/>
          <a:ext cx="5500659" cy="9832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Для 1 </a:t>
          </a:r>
          <a:r>
            <a:rPr lang="ru-RU" sz="1800" kern="1200" dirty="0" err="1" smtClean="0"/>
            <a:t>кл</a:t>
          </a:r>
          <a:r>
            <a:rPr lang="ru-RU" sz="1800" kern="1200" dirty="0" smtClean="0"/>
            <a:t>. — 5-дневная учебная неделя;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Для 2—4 </a:t>
          </a:r>
          <a:r>
            <a:rPr lang="ru-RU" sz="1800" kern="1200" dirty="0" err="1" smtClean="0"/>
            <a:t>кл</a:t>
          </a:r>
          <a:r>
            <a:rPr lang="ru-RU" sz="1800" kern="1200" dirty="0" smtClean="0"/>
            <a:t>. — 6-дневная с изучением родного языка или на родном языке);</a:t>
          </a:r>
          <a:endParaRPr lang="ru-RU" sz="1800" kern="1200" dirty="0"/>
        </a:p>
      </dsp:txBody>
      <dsp:txXfrm>
        <a:off x="1176529" y="3363541"/>
        <a:ext cx="4517372" cy="983287"/>
      </dsp:txXfrm>
    </dsp:sp>
    <dsp:sp modelId="{ED0C006B-ECD6-4EEA-8F16-744146B1ED63}">
      <dsp:nvSpPr>
        <dsp:cNvPr id="0" name=""/>
        <dsp:cNvSpPr/>
      </dsp:nvSpPr>
      <dsp:spPr>
        <a:xfrm>
          <a:off x="5865975" y="3447121"/>
          <a:ext cx="2040322" cy="8161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Всего за четыре года – 3175 ч</a:t>
          </a:r>
          <a:endParaRPr lang="ru-RU" sz="1800" kern="1200" dirty="0"/>
        </a:p>
      </dsp:txBody>
      <dsp:txXfrm>
        <a:off x="6274039" y="3447121"/>
        <a:ext cx="1224194" cy="816128"/>
      </dsp:txXfrm>
    </dsp:sp>
    <dsp:sp modelId="{61CB135F-DD90-40C4-976C-65C2B9DE1121}">
      <dsp:nvSpPr>
        <dsp:cNvPr id="0" name=""/>
        <dsp:cNvSpPr/>
      </dsp:nvSpPr>
      <dsp:spPr>
        <a:xfrm>
          <a:off x="684885" y="4484489"/>
          <a:ext cx="5500659" cy="9832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Для 1 </a:t>
          </a:r>
          <a:r>
            <a:rPr lang="ru-RU" sz="1800" kern="1200" dirty="0" err="1" smtClean="0"/>
            <a:t>кл</a:t>
          </a:r>
          <a:r>
            <a:rPr lang="ru-RU" sz="1800" kern="1200" dirty="0" smtClean="0"/>
            <a:t>. — 5-дневная учебная неделя;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Для 2—4 </a:t>
          </a:r>
          <a:r>
            <a:rPr lang="ru-RU" sz="1800" kern="1200" dirty="0" err="1" smtClean="0"/>
            <a:t>кл</a:t>
          </a:r>
          <a:r>
            <a:rPr lang="ru-RU" sz="1800" kern="1200" dirty="0" smtClean="0"/>
            <a:t>. — 6-дневная с обучением на родном языке);</a:t>
          </a:r>
          <a:endParaRPr lang="ru-RU" sz="1800" kern="1200" dirty="0"/>
        </a:p>
      </dsp:txBody>
      <dsp:txXfrm>
        <a:off x="1176529" y="4484489"/>
        <a:ext cx="4517372" cy="983287"/>
      </dsp:txXfrm>
    </dsp:sp>
    <dsp:sp modelId="{5EA9D2D1-4E5A-445B-9809-0834D3FEEA64}">
      <dsp:nvSpPr>
        <dsp:cNvPr id="0" name=""/>
        <dsp:cNvSpPr/>
      </dsp:nvSpPr>
      <dsp:spPr>
        <a:xfrm>
          <a:off x="5865975" y="4568069"/>
          <a:ext cx="2040322" cy="8161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Всего за четыре года – 3175 ч</a:t>
          </a:r>
          <a:endParaRPr lang="ru-RU" sz="1800" kern="1200" dirty="0"/>
        </a:p>
      </dsp:txBody>
      <dsp:txXfrm>
        <a:off x="6274039" y="4568069"/>
        <a:ext cx="1224194" cy="816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CE49D-C074-480F-AA7C-391DB08B59A0}">
      <dsp:nvSpPr>
        <dsp:cNvPr id="0" name=""/>
        <dsp:cNvSpPr/>
      </dsp:nvSpPr>
      <dsp:spPr>
        <a:xfrm>
          <a:off x="1488" y="464762"/>
          <a:ext cx="6029752" cy="7656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5-дневная неделя</a:t>
          </a:r>
          <a:endParaRPr lang="ru-RU" sz="1800" kern="1200" dirty="0"/>
        </a:p>
      </dsp:txBody>
      <dsp:txXfrm>
        <a:off x="384294" y="464762"/>
        <a:ext cx="5264140" cy="765612"/>
      </dsp:txXfrm>
    </dsp:sp>
    <dsp:sp modelId="{97429F07-3108-40E1-BB4A-9340D12B79CE}">
      <dsp:nvSpPr>
        <dsp:cNvPr id="0" name=""/>
        <dsp:cNvSpPr/>
      </dsp:nvSpPr>
      <dsp:spPr>
        <a:xfrm>
          <a:off x="5782417" y="557971"/>
          <a:ext cx="1932952" cy="5791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Всего за пять лет– 5338 ч.</a:t>
          </a:r>
          <a:endParaRPr lang="ru-RU" sz="1800" kern="1200" dirty="0"/>
        </a:p>
      </dsp:txBody>
      <dsp:txXfrm>
        <a:off x="6072014" y="557971"/>
        <a:ext cx="1353758" cy="579194"/>
      </dsp:txXfrm>
    </dsp:sp>
    <dsp:sp modelId="{F5454283-5531-4AEE-A3E8-7782D992444D}">
      <dsp:nvSpPr>
        <dsp:cNvPr id="0" name=""/>
        <dsp:cNvSpPr/>
      </dsp:nvSpPr>
      <dsp:spPr>
        <a:xfrm>
          <a:off x="1488" y="1337560"/>
          <a:ext cx="6029752" cy="7656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5-дневная учебная неделя с изучением родного языка или на родном языке</a:t>
          </a:r>
          <a:endParaRPr lang="ru-RU" sz="1800" kern="1200" dirty="0"/>
        </a:p>
      </dsp:txBody>
      <dsp:txXfrm>
        <a:off x="384294" y="1337560"/>
        <a:ext cx="5264140" cy="765612"/>
      </dsp:txXfrm>
    </dsp:sp>
    <dsp:sp modelId="{CE9DC292-57ED-473B-BEB3-7866F95AFFEC}">
      <dsp:nvSpPr>
        <dsp:cNvPr id="0" name=""/>
        <dsp:cNvSpPr/>
      </dsp:nvSpPr>
      <dsp:spPr>
        <a:xfrm>
          <a:off x="5782417" y="1430769"/>
          <a:ext cx="1932952" cy="5791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Всего за пять лет – 5338 ч.</a:t>
          </a:r>
          <a:endParaRPr lang="ru-RU" sz="1800" kern="1200" dirty="0"/>
        </a:p>
      </dsp:txBody>
      <dsp:txXfrm>
        <a:off x="6072014" y="1430769"/>
        <a:ext cx="1353758" cy="579194"/>
      </dsp:txXfrm>
    </dsp:sp>
    <dsp:sp modelId="{70221BC7-0E2F-4EB5-9BFF-587178E7B936}">
      <dsp:nvSpPr>
        <dsp:cNvPr id="0" name=""/>
        <dsp:cNvSpPr/>
      </dsp:nvSpPr>
      <dsp:spPr>
        <a:xfrm>
          <a:off x="1488" y="2210358"/>
          <a:ext cx="6029752" cy="7656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6-дневная учебная неделя</a:t>
          </a:r>
          <a:endParaRPr lang="ru-RU" sz="1800" kern="1200" dirty="0"/>
        </a:p>
      </dsp:txBody>
      <dsp:txXfrm>
        <a:off x="384294" y="2210358"/>
        <a:ext cx="5264140" cy="765612"/>
      </dsp:txXfrm>
    </dsp:sp>
    <dsp:sp modelId="{92A587A6-660A-4FF6-B69E-84BD4D699FAE}">
      <dsp:nvSpPr>
        <dsp:cNvPr id="0" name=""/>
        <dsp:cNvSpPr/>
      </dsp:nvSpPr>
      <dsp:spPr>
        <a:xfrm>
          <a:off x="5782417" y="2303567"/>
          <a:ext cx="1932952" cy="5791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Всего за пять лет – 5542 ч.</a:t>
          </a:r>
          <a:endParaRPr lang="ru-RU" sz="1800" kern="1200" dirty="0"/>
        </a:p>
      </dsp:txBody>
      <dsp:txXfrm>
        <a:off x="6072014" y="2303567"/>
        <a:ext cx="1353758" cy="579194"/>
      </dsp:txXfrm>
    </dsp:sp>
    <dsp:sp modelId="{F2291E47-221E-4C5E-BACA-FA8AAE9025C6}">
      <dsp:nvSpPr>
        <dsp:cNvPr id="0" name=""/>
        <dsp:cNvSpPr/>
      </dsp:nvSpPr>
      <dsp:spPr>
        <a:xfrm>
          <a:off x="1488" y="3083156"/>
          <a:ext cx="6029752" cy="7656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6-дневная учебная неделя с учетом изучения второго иностранного языка</a:t>
          </a:r>
          <a:endParaRPr lang="ru-RU" sz="1800" kern="1200" dirty="0"/>
        </a:p>
      </dsp:txBody>
      <dsp:txXfrm>
        <a:off x="384294" y="3083156"/>
        <a:ext cx="5264140" cy="765612"/>
      </dsp:txXfrm>
    </dsp:sp>
    <dsp:sp modelId="{ED0C006B-ECD6-4EEA-8F16-744146B1ED63}">
      <dsp:nvSpPr>
        <dsp:cNvPr id="0" name=""/>
        <dsp:cNvSpPr/>
      </dsp:nvSpPr>
      <dsp:spPr>
        <a:xfrm>
          <a:off x="5782417" y="3176365"/>
          <a:ext cx="1932952" cy="5791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Всего за пять лет – 5542 ч.</a:t>
          </a:r>
          <a:endParaRPr lang="ru-RU" sz="1800" kern="1200" dirty="0"/>
        </a:p>
      </dsp:txBody>
      <dsp:txXfrm>
        <a:off x="6072014" y="3176365"/>
        <a:ext cx="1353758" cy="579194"/>
      </dsp:txXfrm>
    </dsp:sp>
    <dsp:sp modelId="{61CB135F-DD90-40C4-976C-65C2B9DE1121}">
      <dsp:nvSpPr>
        <dsp:cNvPr id="0" name=""/>
        <dsp:cNvSpPr/>
      </dsp:nvSpPr>
      <dsp:spPr>
        <a:xfrm>
          <a:off x="1488" y="3955955"/>
          <a:ext cx="6029752" cy="7656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6-дневная учебная неделя в ОО республик РФ (изучение родного и (или) государственного языка наряду с преподаванием на русском языке); </a:t>
          </a:r>
          <a:endParaRPr lang="ru-RU" sz="1800" kern="1200" dirty="0"/>
        </a:p>
      </dsp:txBody>
      <dsp:txXfrm>
        <a:off x="384294" y="3955955"/>
        <a:ext cx="5264140" cy="765612"/>
      </dsp:txXfrm>
    </dsp:sp>
    <dsp:sp modelId="{0ECE531D-849B-4DE1-AE11-6C2FDCB5154A}">
      <dsp:nvSpPr>
        <dsp:cNvPr id="0" name=""/>
        <dsp:cNvSpPr/>
      </dsp:nvSpPr>
      <dsp:spPr>
        <a:xfrm>
          <a:off x="1488" y="4828753"/>
          <a:ext cx="5709726" cy="7504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6-дневная учебная неделя (обучение на родном (нерусском) языке)</a:t>
          </a:r>
          <a:endParaRPr lang="ru-RU" sz="1800" kern="1200" dirty="0"/>
        </a:p>
      </dsp:txBody>
      <dsp:txXfrm>
        <a:off x="376692" y="4828753"/>
        <a:ext cx="4959319" cy="750407"/>
      </dsp:txXfrm>
    </dsp:sp>
    <dsp:sp modelId="{5EA9D2D1-4E5A-445B-9809-0834D3FEEA64}">
      <dsp:nvSpPr>
        <dsp:cNvPr id="0" name=""/>
        <dsp:cNvSpPr/>
      </dsp:nvSpPr>
      <dsp:spPr>
        <a:xfrm>
          <a:off x="5534872" y="4914359"/>
          <a:ext cx="1932952" cy="5791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Всего за пять лет – 5542 ч.</a:t>
          </a:r>
          <a:endParaRPr lang="ru-RU" sz="1800" kern="1200" dirty="0"/>
        </a:p>
      </dsp:txBody>
      <dsp:txXfrm>
        <a:off x="5824469" y="4914359"/>
        <a:ext cx="1353758" cy="579194"/>
      </dsp:txXfrm>
    </dsp:sp>
    <dsp:sp modelId="{10EBEACA-D76F-417F-BBB4-C579B449C89C}">
      <dsp:nvSpPr>
        <dsp:cNvPr id="0" name=""/>
        <dsp:cNvSpPr/>
      </dsp:nvSpPr>
      <dsp:spPr>
        <a:xfrm>
          <a:off x="5740579" y="3998867"/>
          <a:ext cx="1826577" cy="63545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 Всего за пять лет – 5542 ч.</a:t>
          </a:r>
          <a:endParaRPr lang="ru-RU" sz="1800" kern="1200" dirty="0"/>
        </a:p>
      </dsp:txBody>
      <dsp:txXfrm>
        <a:off x="6058308" y="3998867"/>
        <a:ext cx="1191119" cy="635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pPr/>
              <a:t>чт 17.03.22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D5447-982D-4794-9745-68057DAAE1A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043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195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30E1C7-1ED4-4D41-8773-C527150BB9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715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822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200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613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249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308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654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61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703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30E1C7-1ED4-4D41-8773-C527150BB9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863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14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436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001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92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237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59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pPr/>
              <a:t>чт 17.03.22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pPr/>
              <a:t>чт 17.03.22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pPr/>
              <a:t>чт 17.03.22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pPr/>
              <a:t>чт 17.03.22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pPr/>
              <a:t>чт 17.03.22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pPr/>
              <a:t>чт 17.03.22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pPr/>
              <a:t>чт 17.03.22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pPr/>
              <a:t>чт 17.03.22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pPr/>
              <a:t>чт 17.03.22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pPr/>
              <a:t>чт 17.03.22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pPr/>
              <a:t>чт 17.03.22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pPr/>
              <a:t>чт 17.03.22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Metodicheskie_videouroki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08" y="1345769"/>
            <a:ext cx="8856984" cy="3744416"/>
          </a:xfrm>
          <a:ln>
            <a:noFill/>
          </a:ln>
        </p:spPr>
        <p:txBody>
          <a:bodyPr>
            <a:noAutofit/>
          </a:bodyPr>
          <a:lstStyle/>
          <a:p>
            <a:endParaRPr lang="ru-RU" sz="800" b="1" dirty="0" smtClean="0"/>
          </a:p>
          <a:p>
            <a:endParaRPr lang="ru-RU" sz="800" b="1" dirty="0" smtClean="0"/>
          </a:p>
          <a:p>
            <a:endParaRPr lang="ru-RU" sz="800" b="1" dirty="0" smtClean="0"/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Учебный план проекта примерной основной образовательной программы обновленных ФГОС НОО и ООО </a:t>
            </a:r>
            <a:endParaRPr lang="ru-RU" b="1" i="1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 smtClean="0"/>
          </a:p>
          <a:p>
            <a:endParaRPr lang="ru-RU" sz="800" b="1" dirty="0" smtClean="0"/>
          </a:p>
          <a:p>
            <a:endParaRPr lang="ru-RU" sz="800" b="1" dirty="0" smtClean="0"/>
          </a:p>
          <a:p>
            <a:endParaRPr lang="ru-RU" sz="800" b="1" dirty="0" smtClean="0"/>
          </a:p>
          <a:p>
            <a:endParaRPr lang="ru-RU" sz="800" b="1" dirty="0" smtClean="0"/>
          </a:p>
          <a:p>
            <a:r>
              <a:rPr lang="ru-RU" sz="10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</a:t>
            </a:r>
            <a:endParaRPr lang="ru-RU" sz="10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5292971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Уважа Ж.Б., ректор ГАОУ ДПО «ТИРОиПК»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14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149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4"/>
    </mc:Choice>
    <mc:Fallback xmlns="">
      <p:transition spd="slow" advTm="241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259CA9"/>
                </a:solidFill>
                <a:latin typeface="Georgia"/>
              </a:rPr>
              <a:t>ФГОС </a:t>
            </a:r>
            <a:r>
              <a:rPr lang="ru-RU" altLang="ru-RU" sz="2000" b="1" dirty="0" smtClean="0">
                <a:solidFill>
                  <a:srgbClr val="259CA9"/>
                </a:solidFill>
                <a:latin typeface="Georgia"/>
              </a:rPr>
              <a:t>ООО</a:t>
            </a:r>
            <a:r>
              <a:rPr lang="ru-RU" altLang="ru-RU" sz="2000" b="1" dirty="0" smtClean="0">
                <a:solidFill>
                  <a:srgbClr val="259CA9"/>
                </a:solidFill>
                <a:latin typeface="Georgia"/>
              </a:rPr>
              <a:t>. Что изменилось?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349724"/>
              </p:ext>
            </p:extLst>
          </p:nvPr>
        </p:nvGraphicFramePr>
        <p:xfrm>
          <a:off x="4759162" y="550926"/>
          <a:ext cx="4355976" cy="6333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8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Новая редакция ФГОС 2021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54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включает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 к: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условиям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419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раздел: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Пояснительная записка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оценки достижения планируемых результатов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3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Содержательный раздел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 учебных предметов, курсов, модулей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формирования УУД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программа воспитания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коррекционной работы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020508"/>
                  </a:ext>
                </a:extLst>
              </a:tr>
              <a:tr h="152135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 раздел: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план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внеурочной деятельности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 учебный график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 план воспитательной работы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условий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35749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9132" y="550926"/>
          <a:ext cx="4600030" cy="6236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0030">
                  <a:extLst>
                    <a:ext uri="{9D8B030D-6E8A-4147-A177-3AD203B41FA5}">
                      <a16:colId xmlns:a16="http://schemas.microsoft.com/office/drawing/2014/main" val="3464370102"/>
                    </a:ext>
                  </a:extLst>
                </a:gridCol>
              </a:tblGrid>
              <a:tr h="389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Действующий ФГОС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887144902"/>
                  </a:ext>
                </a:extLst>
              </a:tr>
              <a:tr h="107051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включает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 к: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результатам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215196"/>
                  </a:ext>
                </a:extLst>
              </a:tr>
              <a:tr h="128976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раздел: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Пояснительная записка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оценки достижения планируемых результатов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926213"/>
                  </a:ext>
                </a:extLst>
              </a:tr>
              <a:tr h="2009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Содержательный раздел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Программа формирования УУД;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Программы учебных предметов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курсов ВД;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Программа духовно-нравственного развития, воспитания обучающихся;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Программа формирования экологической культуры и ЗОЖ;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Программа коррекционной работы.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334979"/>
                  </a:ext>
                </a:extLst>
              </a:tr>
              <a:tr h="140540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 раздел: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план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внеурочной деятельности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условий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104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797" y="-169423"/>
            <a:ext cx="8229600" cy="690439"/>
          </a:xfrm>
        </p:spPr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259CA9"/>
                </a:solidFill>
                <a:latin typeface="Georgia"/>
              </a:rPr>
              <a:t>ФГОС ООО. Что изменилось?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61314"/>
              </p:ext>
            </p:extLst>
          </p:nvPr>
        </p:nvGraphicFramePr>
        <p:xfrm>
          <a:off x="4211961" y="390907"/>
          <a:ext cx="4932040" cy="683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3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Новая редакция </a:t>
                      </a: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ФГОС 2021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335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Часы учебного плана ФГОС ООО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 менее 5058 и не более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5549 часов</a:t>
                      </a:r>
                    </a:p>
                    <a:p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Часы внеурочной деятельности до 1750 ч.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3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– 2 часа в неделю в УП (3-й час можно реализовать  за счет внеурочной </a:t>
                      </a: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 и вариативной части)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55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 и (или) государственный язык республики РФ 2 часа в неделю (5-8 </a:t>
                      </a:r>
                      <a:r>
                        <a:rPr lang="ru-RU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.), в 9 классе 1 час в неделю (при 6-дневке 2 часа в неделю</a:t>
                      </a: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(дополнительно можно реализовать за счет вариативной части)</a:t>
                      </a:r>
                      <a:endParaRPr lang="ru-RU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Самостоятельный учебный курс «Вероятность и статистика» 1 час в неделю в 7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9 классах</a:t>
                      </a:r>
                      <a:endParaRPr lang="ru-RU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355919"/>
                  </a:ext>
                </a:extLst>
              </a:tr>
              <a:tr h="6152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«Технология» - добавлен 1</a:t>
                      </a:r>
                      <a:r>
                        <a:rPr lang="ru-RU" sz="17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 в неделю в</a:t>
                      </a:r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классе</a:t>
                      </a:r>
                      <a:endParaRPr lang="ru-RU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14453"/>
                  </a:ext>
                </a:extLst>
              </a:tr>
              <a:tr h="608373">
                <a:tc>
                  <a:txBody>
                    <a:bodyPr/>
                    <a:lstStyle/>
                    <a:p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Рекомендуемая недельная нагрузка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допустимая недельная нагрузка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335005"/>
                  </a:ext>
                </a:extLst>
              </a:tr>
              <a:tr h="603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Примерные рабочие программы по учебным предметам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193158"/>
                  </a:ext>
                </a:extLst>
              </a:tr>
              <a:tr h="8489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– дневная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учебная неделя предусмотрена, в том числе для классов с изучением родного языка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246396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316367"/>
              </p:ext>
            </p:extLst>
          </p:nvPr>
        </p:nvGraphicFramePr>
        <p:xfrm>
          <a:off x="12149" y="404664"/>
          <a:ext cx="4199811" cy="6847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9811">
                  <a:extLst>
                    <a:ext uri="{9D8B030D-6E8A-4147-A177-3AD203B41FA5}">
                      <a16:colId xmlns:a16="http://schemas.microsoft.com/office/drawing/2014/main" val="659591849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Действующий ФГОС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195485324"/>
                  </a:ext>
                </a:extLst>
              </a:tr>
              <a:tr h="845134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Часы учебного плана ФГОС ООО не менее 5267 и не более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6020 часов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Часы внеурочной деятельности до 1750 ч.</a:t>
                      </a:r>
                      <a:endParaRPr lang="ru-RU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302320"/>
                  </a:ext>
                </a:extLst>
              </a:tr>
              <a:tr h="804828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– 3 часа в неделю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703224"/>
                  </a:ext>
                </a:extLst>
              </a:tr>
              <a:tr h="1352317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 и родная литература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родном языке 3 часа в неделю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590738"/>
                  </a:ext>
                </a:extLst>
              </a:tr>
              <a:tr h="720164"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2811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just"/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«Технология» с</a:t>
                      </a:r>
                      <a:r>
                        <a:rPr lang="ru-RU" sz="17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по 8 классы</a:t>
                      </a:r>
                      <a:endParaRPr lang="ru-RU" sz="1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493753"/>
                  </a:ext>
                </a:extLst>
              </a:tr>
              <a:tr h="593076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допустимая недельная нагрузка</a:t>
                      </a:r>
                      <a:endParaRPr lang="ru-RU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579607"/>
                  </a:ext>
                </a:extLst>
              </a:tr>
              <a:tr h="6145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392364"/>
                  </a:ext>
                </a:extLst>
              </a:tr>
              <a:tr h="88403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– дневная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учебная неделя предусмотрена только для классов без изучение родного языка</a:t>
                      </a:r>
                      <a:endParaRPr lang="ru-RU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39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0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384"/>
            <a:ext cx="8229600" cy="507897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учебный план ООО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408557"/>
              </p:ext>
            </p:extLst>
          </p:nvPr>
        </p:nvGraphicFramePr>
        <p:xfrm>
          <a:off x="1259632" y="985477"/>
          <a:ext cx="9001000" cy="6043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6B9D09-C74D-4F7A-A3BD-940A6A18E4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107" y="47758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аудиторной работы обучающихся не может составлять менее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5058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более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5549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 за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лет обучения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78395" y="1469292"/>
            <a:ext cx="1444496" cy="77022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вариант 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78395" y="2329384"/>
            <a:ext cx="1444496" cy="77022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вариант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78395" y="3195088"/>
            <a:ext cx="1444496" cy="77022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вариант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78395" y="4060792"/>
            <a:ext cx="1444496" cy="77022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вариант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78395" y="4974075"/>
            <a:ext cx="1444496" cy="77022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вариант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78395" y="5867082"/>
            <a:ext cx="1444496" cy="77022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вариант </a:t>
            </a:r>
            <a:r>
              <a:rPr lang="ru-RU" b="1" dirty="0">
                <a:solidFill>
                  <a:prstClr val="white"/>
                </a:solidFill>
                <a:latin typeface="Calibri"/>
              </a:rPr>
              <a:t>6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590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671" t="26706" r="24734" b="20908"/>
          <a:stretch/>
        </p:blipFill>
        <p:spPr>
          <a:xfrm>
            <a:off x="692335" y="260648"/>
            <a:ext cx="7560840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7310" t="31511" r="24542" b="13022"/>
          <a:stretch/>
        </p:blipFill>
        <p:spPr>
          <a:xfrm>
            <a:off x="667314" y="3515753"/>
            <a:ext cx="7610882" cy="33368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55776" y="-34327"/>
            <a:ext cx="450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учебный план ООО (вариант 1)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19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-34327"/>
            <a:ext cx="450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учебный план ООО (вариант 2)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7310" t="26375" r="24542" b="20212"/>
          <a:stretch/>
        </p:blipFill>
        <p:spPr>
          <a:xfrm>
            <a:off x="827584" y="268786"/>
            <a:ext cx="7318398" cy="33918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7310" t="31511" r="24542" b="13022"/>
          <a:stretch/>
        </p:blipFill>
        <p:spPr>
          <a:xfrm>
            <a:off x="827584" y="3614227"/>
            <a:ext cx="7318398" cy="31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44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-34327"/>
            <a:ext cx="450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учебный план ООО (вариант 3)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310" t="27403" r="24542" b="20213"/>
          <a:stretch/>
        </p:blipFill>
        <p:spPr>
          <a:xfrm>
            <a:off x="899593" y="406808"/>
            <a:ext cx="7509997" cy="31054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7310" t="31511" r="24542" b="13022"/>
          <a:stretch/>
        </p:blipFill>
        <p:spPr>
          <a:xfrm>
            <a:off x="899592" y="3421515"/>
            <a:ext cx="7509997" cy="328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04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-34327"/>
            <a:ext cx="450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учебный план ООО (вариант 4)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7310" t="26375" r="24542" b="20212"/>
          <a:stretch/>
        </p:blipFill>
        <p:spPr>
          <a:xfrm>
            <a:off x="899592" y="335005"/>
            <a:ext cx="7488832" cy="31200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7310" t="31803" r="24542" b="13021"/>
          <a:stretch/>
        </p:blipFill>
        <p:spPr>
          <a:xfrm>
            <a:off x="899592" y="3434865"/>
            <a:ext cx="7488832" cy="322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20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-34327"/>
            <a:ext cx="450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учебный план ООО (вариант 5)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7310" t="31511" r="24542" b="13022"/>
          <a:stretch/>
        </p:blipFill>
        <p:spPr>
          <a:xfrm>
            <a:off x="1115616" y="3252434"/>
            <a:ext cx="6840760" cy="35891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7310" t="26375" r="24542" b="20212"/>
          <a:stretch/>
        </p:blipFill>
        <p:spPr>
          <a:xfrm>
            <a:off x="1115616" y="281619"/>
            <a:ext cx="6840760" cy="29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91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-34327"/>
            <a:ext cx="450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учебный план ООО (вариант 6)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7310" t="26375" r="24542" b="21239"/>
          <a:stretch/>
        </p:blipFill>
        <p:spPr>
          <a:xfrm>
            <a:off x="827584" y="273344"/>
            <a:ext cx="7084495" cy="31997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7310" t="31511" r="24542" b="13022"/>
          <a:stretch/>
        </p:blipFill>
        <p:spPr>
          <a:xfrm>
            <a:off x="827583" y="3473136"/>
            <a:ext cx="7084495" cy="33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06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232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методической поддержки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управленческих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 созданы ресурсы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7738" y="914940"/>
            <a:ext cx="5184574" cy="14054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Примерные рабочие программы по предметам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обязательной части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учебного плана доступны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педагогам посредством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портала Единого содержания общего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образования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077" y="2531014"/>
            <a:ext cx="5217017" cy="13197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Конструктор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рабочих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программ – удобный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бесплатный онлайн-сервис для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индивидуализации примерных рабочих программ по учебным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предметам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7738" y="4073961"/>
            <a:ext cx="5184575" cy="1646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помощь учителю разработаны и размещены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свободном доступе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видеоуроки для педагогов, разработанные в соответствии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обновленными ФГОС начального и основного общего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8431" y="5943964"/>
            <a:ext cx="5167663" cy="6927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Реестр примерных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основных общеобразовательных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программ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12160" y="5943964"/>
            <a:ext cx="2674640" cy="6927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</a:rPr>
              <a:t>https://fgosreestr.ru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12160" y="4322108"/>
            <a:ext cx="2674640" cy="9579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https://edsoo.ru/Metodicheskie_videouroki.htm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12160" y="1134895"/>
            <a:ext cx="2674640" cy="9579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</a:rPr>
              <a:t>https://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edsoo.ru/Primernie_rabochie_progra.htm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89766" y="2790514"/>
            <a:ext cx="2674640" cy="800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https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</a:rPr>
              <a:t>://edsoo.ru/constructor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532428" y="3068960"/>
            <a:ext cx="4158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580112" y="1598919"/>
            <a:ext cx="368148" cy="14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532428" y="4801072"/>
            <a:ext cx="4158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532428" y="6257076"/>
            <a:ext cx="4158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8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259CA9"/>
                </a:solidFill>
                <a:latin typeface="Georgia"/>
              </a:rPr>
              <a:t>ФГОС НОО. Что изменилось?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773608"/>
              </p:ext>
            </p:extLst>
          </p:nvPr>
        </p:nvGraphicFramePr>
        <p:xfrm>
          <a:off x="4759162" y="550926"/>
          <a:ext cx="4355976" cy="632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8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Новая редакция ФГОС 2021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54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включает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 к: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условиям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419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раздел: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Пояснительная записка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оценки достижения планируемых результатов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3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Содержательный раздел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 учебных предметов, курсов, модулей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формирования УУД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программа воспитания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020508"/>
                  </a:ext>
                </a:extLst>
              </a:tr>
              <a:tr h="152135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 раздел: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план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внеурочной деятельности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 учебный график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 план воспитательной работы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условий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35749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316486"/>
              </p:ext>
            </p:extLst>
          </p:nvPr>
        </p:nvGraphicFramePr>
        <p:xfrm>
          <a:off x="159132" y="550926"/>
          <a:ext cx="4600030" cy="6218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0030">
                  <a:extLst>
                    <a:ext uri="{9D8B030D-6E8A-4147-A177-3AD203B41FA5}">
                      <a16:colId xmlns:a16="http://schemas.microsoft.com/office/drawing/2014/main" val="3464370102"/>
                    </a:ext>
                  </a:extLst>
                </a:gridCol>
              </a:tblGrid>
              <a:tr h="389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Действующий ФГОС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887144902"/>
                  </a:ext>
                </a:extLst>
              </a:tr>
              <a:tr h="107051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включает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 к: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результатам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215196"/>
                  </a:ext>
                </a:extLst>
              </a:tr>
              <a:tr h="128976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раздел: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Пояснительная записка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оценки достижения планируемых результатов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926213"/>
                  </a:ext>
                </a:extLst>
              </a:tr>
              <a:tr h="2009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Содержательный раздел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Программа формирования УУД;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Программы учебных предметов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курсов ВД;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Программа духовно-нравственного развития, воспитания обучающихся;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Программа формирования экологической культуры и ЗОЖ;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Программа коррекционной работы.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334979"/>
                  </a:ext>
                </a:extLst>
              </a:tr>
              <a:tr h="140540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 раздел: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план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внеурочной деятельности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условий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10482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259CA9"/>
                </a:solidFill>
                <a:latin typeface="Georgia"/>
              </a:rPr>
              <a:t>ФГОС НОО. Что изменилось?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797083"/>
              </p:ext>
            </p:extLst>
          </p:nvPr>
        </p:nvGraphicFramePr>
        <p:xfrm>
          <a:off x="4355976" y="525661"/>
          <a:ext cx="4598289" cy="6097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8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Новая редакция </a:t>
                      </a: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ФГОС 2021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6231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Часы учебного плана ФГОС НОО не менее 2954 и не более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3190 часов</a:t>
                      </a:r>
                    </a:p>
                    <a:p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Часы внеурочной деятельности до 1320 часов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6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– 2 часа в неделю в УП (3-й час можно реализовать  за счет внеурочной </a:t>
                      </a: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 и вариативной части)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36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 и литературное чтение на родном языке 2 часа в неделю (1-3 </a:t>
                      </a:r>
                      <a:r>
                        <a:rPr lang="ru-RU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.), в 4 классе 1 час в </a:t>
                      </a: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неделю (дополнительно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можно реализовать за счет вариативной части</a:t>
                      </a: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231757"/>
                  </a:ext>
                </a:extLst>
              </a:tr>
              <a:tr h="863311">
                <a:tc>
                  <a:txBody>
                    <a:bodyPr/>
                    <a:lstStyle/>
                    <a:p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Рекомендуемая недельная нагрузка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допустимая недельная нагрузка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895">
                <a:tc>
                  <a:txBody>
                    <a:bodyPr/>
                    <a:lstStyle/>
                    <a:p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ПРИМЕРНЫЕ РАБОЧИЕ ПРОГРАММЫ ПО УЧЕБНЫМ ПРЕДМЕТАМ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335005"/>
                  </a:ext>
                </a:extLst>
              </a:tr>
              <a:tr h="9536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– дневная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учебная неделя предусмотрена, в том числе для классов с изучением родного языка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77075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135676"/>
              </p:ext>
            </p:extLst>
          </p:nvPr>
        </p:nvGraphicFramePr>
        <p:xfrm>
          <a:off x="97281" y="520904"/>
          <a:ext cx="4258695" cy="610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695">
                  <a:extLst>
                    <a:ext uri="{9D8B030D-6E8A-4147-A177-3AD203B41FA5}">
                      <a16:colId xmlns:a16="http://schemas.microsoft.com/office/drawing/2014/main" val="659591849"/>
                    </a:ext>
                  </a:extLst>
                </a:gridCol>
              </a:tblGrid>
              <a:tr h="447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Действующий ФГОС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195485324"/>
                  </a:ext>
                </a:extLst>
              </a:tr>
              <a:tr h="1164421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Часы учебного плана ФГОС НОО не менее 2904 и не более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3345 часов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Часы внеурочной деятельности до 1350 часов</a:t>
                      </a:r>
                      <a:endParaRPr lang="ru-RU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30232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– 3 часа в неделю в УП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703224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 и литературное чтение на родном языке 3 часа в неделю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82984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допустимая недельная нагрузка</a:t>
                      </a:r>
                      <a:endParaRPr lang="ru-RU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39236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39051"/>
                  </a:ext>
                </a:extLst>
              </a:tr>
              <a:tr h="96781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– дневная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учебная неделя предусмотрена только для классов без изучение родного языка</a:t>
                      </a:r>
                      <a:endParaRPr lang="ru-RU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70339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384"/>
            <a:ext cx="8229600" cy="507897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учебный план НОО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868996"/>
              </p:ext>
            </p:extLst>
          </p:nvPr>
        </p:nvGraphicFramePr>
        <p:xfrm>
          <a:off x="971600" y="1340768"/>
          <a:ext cx="8591183" cy="546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6B9D09-C74D-4F7A-A3BD-940A6A18E4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107" y="477580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Общий объём аудиторной работы обучающихся за четыре учебных года не может составлять менее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2954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более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3190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академических часов за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года обучения.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18192" y="1376133"/>
            <a:ext cx="1585886" cy="92832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вариант 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18192" y="2488193"/>
            <a:ext cx="1585886" cy="92832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вариант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91989" y="3600253"/>
            <a:ext cx="1585886" cy="92832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вариант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98163" y="4747011"/>
            <a:ext cx="1585886" cy="92832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вариант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91989" y="5892189"/>
            <a:ext cx="1585886" cy="92832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вариант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029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048" t="33116" r="24371" b="21339"/>
          <a:stretch/>
        </p:blipFill>
        <p:spPr>
          <a:xfrm>
            <a:off x="302834" y="335005"/>
            <a:ext cx="8383966" cy="423480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7310" t="43837" r="24542" b="32538"/>
          <a:stretch/>
        </p:blipFill>
        <p:spPr>
          <a:xfrm>
            <a:off x="334297" y="4569811"/>
            <a:ext cx="8352503" cy="21516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55776" y="-34327"/>
            <a:ext cx="450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учебный план НОО (вариант 1)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23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-34327"/>
            <a:ext cx="450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учебный план НОО (вариант 2)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7310" t="34593" r="24542" b="19185"/>
          <a:stretch/>
        </p:blipFill>
        <p:spPr>
          <a:xfrm>
            <a:off x="827582" y="331261"/>
            <a:ext cx="7571184" cy="35297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7310" t="44918" r="24542" b="16104"/>
          <a:stretch/>
        </p:blipFill>
        <p:spPr>
          <a:xfrm>
            <a:off x="827582" y="3861048"/>
            <a:ext cx="7571182" cy="286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41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-34327"/>
            <a:ext cx="450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учебный план НОО (вариант 3)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7310" t="27403" r="24542" b="25348"/>
          <a:stretch/>
        </p:blipFill>
        <p:spPr>
          <a:xfrm>
            <a:off x="539552" y="269943"/>
            <a:ext cx="8011886" cy="42361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7310" t="45892" r="24542" b="29457"/>
          <a:stretch/>
        </p:blipFill>
        <p:spPr>
          <a:xfrm>
            <a:off x="539552" y="4534252"/>
            <a:ext cx="8011886" cy="2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77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-34327"/>
            <a:ext cx="450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учебный план НОО (вариант 4)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7310" t="36647" r="24542" b="17131"/>
          <a:stretch/>
        </p:blipFill>
        <p:spPr>
          <a:xfrm>
            <a:off x="971598" y="260648"/>
            <a:ext cx="7183087" cy="3715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7310" t="39028" r="24542" b="26375"/>
          <a:stretch/>
        </p:blipFill>
        <p:spPr>
          <a:xfrm>
            <a:off x="971599" y="3976037"/>
            <a:ext cx="7183086" cy="278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21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-34327"/>
            <a:ext cx="450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учебный план НОО (вариант 5)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7310" t="29457" r="24542" b="23294"/>
          <a:stretch/>
        </p:blipFill>
        <p:spPr>
          <a:xfrm>
            <a:off x="827585" y="378543"/>
            <a:ext cx="7108175" cy="3758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7310" t="40755" r="24542" b="25349"/>
          <a:stretch/>
        </p:blipFill>
        <p:spPr>
          <a:xfrm>
            <a:off x="827585" y="4106679"/>
            <a:ext cx="7108175" cy="269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109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3820</TotalTime>
  <Words>1166</Words>
  <Application>Microsoft Office PowerPoint</Application>
  <PresentationFormat>Экран (4:3)</PresentationFormat>
  <Paragraphs>225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Bookman Old Style</vt:lpstr>
      <vt:lpstr>Calibri</vt:lpstr>
      <vt:lpstr>Georgia</vt:lpstr>
      <vt:lpstr>Times New Roman</vt:lpstr>
      <vt:lpstr>Тема Office</vt:lpstr>
      <vt:lpstr>Презентация PowerPoint</vt:lpstr>
      <vt:lpstr>ФГОС НОО. Что изменилось?</vt:lpstr>
      <vt:lpstr>ФГОС НОО. Что изменилось?</vt:lpstr>
      <vt:lpstr>Примерный учебный план НОО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ФГОС ООО. Что изменилось?</vt:lpstr>
      <vt:lpstr>ФГОС ООО. Что изменилось?</vt:lpstr>
      <vt:lpstr>Примерный учебный план ООО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Пользователь</cp:lastModifiedBy>
  <cp:revision>369</cp:revision>
  <dcterms:created xsi:type="dcterms:W3CDTF">2015-08-07T17:34:38Z</dcterms:created>
  <dcterms:modified xsi:type="dcterms:W3CDTF">2022-03-17T03:53:42Z</dcterms:modified>
</cp:coreProperties>
</file>